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4"/>
  </p:sldMasterIdLst>
  <p:notesMasterIdLst>
    <p:notesMasterId r:id="rId21"/>
  </p:notesMasterIdLst>
  <p:sldIdLst>
    <p:sldId id="256" r:id="rId5"/>
    <p:sldId id="263" r:id="rId6"/>
    <p:sldId id="275" r:id="rId7"/>
    <p:sldId id="314" r:id="rId8"/>
    <p:sldId id="303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3" r:id="rId18"/>
    <p:sldId id="312" r:id="rId19"/>
    <p:sldId id="300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D34C"/>
    <a:srgbClr val="F2EDA8"/>
    <a:srgbClr val="EBAB00"/>
    <a:srgbClr val="FAE100"/>
    <a:srgbClr val="FFFFAA"/>
    <a:srgbClr val="FFFFFF"/>
    <a:srgbClr val="E4B429"/>
    <a:srgbClr val="FFD54F"/>
    <a:srgbClr val="FFEA3D"/>
    <a:srgbClr val="E024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04A273-A455-3842-9A8A-97A515A0791F}" v="33" dt="2026-07-14T14:13:19.6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37" autoAdjust="0"/>
    <p:restoredTop sz="94660"/>
  </p:normalViewPr>
  <p:slideViewPr>
    <p:cSldViewPr snapToGrid="0">
      <p:cViewPr varScale="1">
        <p:scale>
          <a:sx n="126" d="100"/>
          <a:sy n="126" d="100"/>
        </p:scale>
        <p:origin x="232" y="2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ourrya Guha" userId="c0bff12f-238a-4bec-8973-ef0dfc8dec25" providerId="ADAL" clId="{B224D183-F47D-5759-848B-01404F262B13}"/>
    <pc:docChg chg="undo custSel addSld delSld modSld sldOrd">
      <pc:chgData name="Shourrya Guha" userId="c0bff12f-238a-4bec-8973-ef0dfc8dec25" providerId="ADAL" clId="{B224D183-F47D-5759-848B-01404F262B13}" dt="2026-07-14T14:54:08.372" v="626" actId="478"/>
      <pc:docMkLst>
        <pc:docMk/>
      </pc:docMkLst>
      <pc:sldChg chg="modSp mod">
        <pc:chgData name="Shourrya Guha" userId="c0bff12f-238a-4bec-8973-ef0dfc8dec25" providerId="ADAL" clId="{B224D183-F47D-5759-848B-01404F262B13}" dt="2026-07-14T14:24:34.730" v="600" actId="20577"/>
        <pc:sldMkLst>
          <pc:docMk/>
          <pc:sldMk cId="114863653" sldId="256"/>
        </pc:sldMkLst>
        <pc:spChg chg="mod">
          <ac:chgData name="Shourrya Guha" userId="c0bff12f-238a-4bec-8973-ef0dfc8dec25" providerId="ADAL" clId="{B224D183-F47D-5759-848B-01404F262B13}" dt="2026-07-14T14:24:34.730" v="600" actId="20577"/>
          <ac:spMkLst>
            <pc:docMk/>
            <pc:sldMk cId="114863653" sldId="256"/>
            <ac:spMk id="3" creationId="{00000000-0000-0000-0000-000000000000}"/>
          </ac:spMkLst>
        </pc:spChg>
      </pc:sldChg>
      <pc:sldChg chg="modSp mod">
        <pc:chgData name="Shourrya Guha" userId="c0bff12f-238a-4bec-8973-ef0dfc8dec25" providerId="ADAL" clId="{B224D183-F47D-5759-848B-01404F262B13}" dt="2026-07-14T14:29:52.581" v="601" actId="2711"/>
        <pc:sldMkLst>
          <pc:docMk/>
          <pc:sldMk cId="4168813638" sldId="275"/>
        </pc:sldMkLst>
        <pc:spChg chg="mod">
          <ac:chgData name="Shourrya Guha" userId="c0bff12f-238a-4bec-8973-ef0dfc8dec25" providerId="ADAL" clId="{B224D183-F47D-5759-848B-01404F262B13}" dt="2026-07-14T13:52:52.686" v="314" actId="20577"/>
          <ac:spMkLst>
            <pc:docMk/>
            <pc:sldMk cId="4168813638" sldId="275"/>
            <ac:spMk id="2" creationId="{00000000-0000-0000-0000-000000000000}"/>
          </ac:spMkLst>
        </pc:spChg>
        <pc:spChg chg="mod">
          <ac:chgData name="Shourrya Guha" userId="c0bff12f-238a-4bec-8973-ef0dfc8dec25" providerId="ADAL" clId="{B224D183-F47D-5759-848B-01404F262B13}" dt="2026-07-14T13:53:02.755" v="316" actId="403"/>
          <ac:spMkLst>
            <pc:docMk/>
            <pc:sldMk cId="4168813638" sldId="275"/>
            <ac:spMk id="15" creationId="{F1EEDD50-B033-28E1-F8B3-33925B9FE4F7}"/>
          </ac:spMkLst>
        </pc:spChg>
        <pc:spChg chg="mod">
          <ac:chgData name="Shourrya Guha" userId="c0bff12f-238a-4bec-8973-ef0dfc8dec25" providerId="ADAL" clId="{B224D183-F47D-5759-848B-01404F262B13}" dt="2026-07-14T14:29:52.581" v="601" actId="2711"/>
          <ac:spMkLst>
            <pc:docMk/>
            <pc:sldMk cId="4168813638" sldId="275"/>
            <ac:spMk id="17" creationId="{1CDE7528-4E5B-DF9E-2D95-05BBED84F95D}"/>
          </ac:spMkLst>
        </pc:spChg>
      </pc:sldChg>
      <pc:sldChg chg="modSp">
        <pc:chgData name="Shourrya Guha" userId="c0bff12f-238a-4bec-8973-ef0dfc8dec25" providerId="ADAL" clId="{B224D183-F47D-5759-848B-01404F262B13}" dt="2026-07-14T14:13:19.659" v="596"/>
        <pc:sldMkLst>
          <pc:docMk/>
          <pc:sldMk cId="2545567292" sldId="300"/>
        </pc:sldMkLst>
        <pc:spChg chg="mod">
          <ac:chgData name="Shourrya Guha" userId="c0bff12f-238a-4bec-8973-ef0dfc8dec25" providerId="ADAL" clId="{B224D183-F47D-5759-848B-01404F262B13}" dt="2026-07-14T14:13:19.659" v="596"/>
          <ac:spMkLst>
            <pc:docMk/>
            <pc:sldMk cId="2545567292" sldId="300"/>
            <ac:spMk id="6" creationId="{BAD1C67E-F52F-5E45-910C-F41D007FF9B4}"/>
          </ac:spMkLst>
        </pc:spChg>
      </pc:sldChg>
      <pc:sldChg chg="modSp mod">
        <pc:chgData name="Shourrya Guha" userId="c0bff12f-238a-4bec-8973-ef0dfc8dec25" providerId="ADAL" clId="{B224D183-F47D-5759-848B-01404F262B13}" dt="2026-07-14T13:39:21.378" v="129" actId="20577"/>
        <pc:sldMkLst>
          <pc:docMk/>
          <pc:sldMk cId="2100377307" sldId="304"/>
        </pc:sldMkLst>
        <pc:spChg chg="mod">
          <ac:chgData name="Shourrya Guha" userId="c0bff12f-238a-4bec-8973-ef0dfc8dec25" providerId="ADAL" clId="{B224D183-F47D-5759-848B-01404F262B13}" dt="2026-07-14T13:38:37.259" v="78" actId="20577"/>
          <ac:spMkLst>
            <pc:docMk/>
            <pc:sldMk cId="2100377307" sldId="304"/>
            <ac:spMk id="12" creationId="{B1B8E139-90D5-2CC9-82FC-2BB365581D75}"/>
          </ac:spMkLst>
        </pc:spChg>
        <pc:spChg chg="mod">
          <ac:chgData name="Shourrya Guha" userId="c0bff12f-238a-4bec-8973-ef0dfc8dec25" providerId="ADAL" clId="{B224D183-F47D-5759-848B-01404F262B13}" dt="2026-07-14T13:39:21.378" v="129" actId="20577"/>
          <ac:spMkLst>
            <pc:docMk/>
            <pc:sldMk cId="2100377307" sldId="304"/>
            <ac:spMk id="29" creationId="{8152BA88-A781-5455-CA52-D659125FD071}"/>
          </ac:spMkLst>
        </pc:spChg>
      </pc:sldChg>
      <pc:sldChg chg="modSp mod">
        <pc:chgData name="Shourrya Guha" userId="c0bff12f-238a-4bec-8973-ef0dfc8dec25" providerId="ADAL" clId="{B224D183-F47D-5759-848B-01404F262B13}" dt="2026-07-14T13:39:43.768" v="158" actId="20577"/>
        <pc:sldMkLst>
          <pc:docMk/>
          <pc:sldMk cId="318246273" sldId="305"/>
        </pc:sldMkLst>
        <pc:spChg chg="mod">
          <ac:chgData name="Shourrya Guha" userId="c0bff12f-238a-4bec-8973-ef0dfc8dec25" providerId="ADAL" clId="{B224D183-F47D-5759-848B-01404F262B13}" dt="2026-07-14T13:39:43.768" v="158" actId="20577"/>
          <ac:spMkLst>
            <pc:docMk/>
            <pc:sldMk cId="318246273" sldId="305"/>
            <ac:spMk id="2" creationId="{A866966A-5FC0-B7FE-B29A-9F42A4D81BE9}"/>
          </ac:spMkLst>
        </pc:spChg>
      </pc:sldChg>
      <pc:sldChg chg="modSp mod">
        <pc:chgData name="Shourrya Guha" userId="c0bff12f-238a-4bec-8973-ef0dfc8dec25" providerId="ADAL" clId="{B224D183-F47D-5759-848B-01404F262B13}" dt="2026-07-14T13:40:49.602" v="160" actId="403"/>
        <pc:sldMkLst>
          <pc:docMk/>
          <pc:sldMk cId="574094339" sldId="306"/>
        </pc:sldMkLst>
        <pc:spChg chg="mod">
          <ac:chgData name="Shourrya Guha" userId="c0bff12f-238a-4bec-8973-ef0dfc8dec25" providerId="ADAL" clId="{B224D183-F47D-5759-848B-01404F262B13}" dt="2026-07-14T13:40:49.602" v="160" actId="403"/>
          <ac:spMkLst>
            <pc:docMk/>
            <pc:sldMk cId="574094339" sldId="306"/>
            <ac:spMk id="17" creationId="{12D7168D-A879-1563-D8DF-EBEF4603ACED}"/>
          </ac:spMkLst>
        </pc:spChg>
        <pc:spChg chg="mod">
          <ac:chgData name="Shourrya Guha" userId="c0bff12f-238a-4bec-8973-ef0dfc8dec25" providerId="ADAL" clId="{B224D183-F47D-5759-848B-01404F262B13}" dt="2026-07-14T13:40:45.025" v="159" actId="403"/>
          <ac:spMkLst>
            <pc:docMk/>
            <pc:sldMk cId="574094339" sldId="306"/>
            <ac:spMk id="24" creationId="{00B9EBF6-CFED-50AD-1DE0-406706000AA9}"/>
          </ac:spMkLst>
        </pc:spChg>
      </pc:sldChg>
      <pc:sldChg chg="modSp mod">
        <pc:chgData name="Shourrya Guha" userId="c0bff12f-238a-4bec-8973-ef0dfc8dec25" providerId="ADAL" clId="{B224D183-F47D-5759-848B-01404F262B13}" dt="2026-07-14T14:01:30.410" v="518" actId="20577"/>
        <pc:sldMkLst>
          <pc:docMk/>
          <pc:sldMk cId="350333512" sldId="307"/>
        </pc:sldMkLst>
        <pc:spChg chg="mod">
          <ac:chgData name="Shourrya Guha" userId="c0bff12f-238a-4bec-8973-ef0dfc8dec25" providerId="ADAL" clId="{B224D183-F47D-5759-848B-01404F262B13}" dt="2026-07-14T13:41:57.577" v="194" actId="20577"/>
          <ac:spMkLst>
            <pc:docMk/>
            <pc:sldMk cId="350333512" sldId="307"/>
            <ac:spMk id="8" creationId="{D21E2A9D-AA6C-DE44-B661-773A61F098C5}"/>
          </ac:spMkLst>
        </pc:spChg>
        <pc:spChg chg="mod">
          <ac:chgData name="Shourrya Guha" userId="c0bff12f-238a-4bec-8973-ef0dfc8dec25" providerId="ADAL" clId="{B224D183-F47D-5759-848B-01404F262B13}" dt="2026-07-14T14:00:56.998" v="490" actId="20577"/>
          <ac:spMkLst>
            <pc:docMk/>
            <pc:sldMk cId="350333512" sldId="307"/>
            <ac:spMk id="9" creationId="{347A0231-5AE0-AB0A-24F8-A116B415C73F}"/>
          </ac:spMkLst>
        </pc:spChg>
        <pc:spChg chg="mod">
          <ac:chgData name="Shourrya Guha" userId="c0bff12f-238a-4bec-8973-ef0dfc8dec25" providerId="ADAL" clId="{B224D183-F47D-5759-848B-01404F262B13}" dt="2026-07-14T14:01:30.410" v="518" actId="20577"/>
          <ac:spMkLst>
            <pc:docMk/>
            <pc:sldMk cId="350333512" sldId="307"/>
            <ac:spMk id="16" creationId="{CFE67C2B-7384-EB29-F60E-05CA2F70960A}"/>
          </ac:spMkLst>
        </pc:spChg>
        <pc:graphicFrameChg chg="mod">
          <ac:chgData name="Shourrya Guha" userId="c0bff12f-238a-4bec-8973-ef0dfc8dec25" providerId="ADAL" clId="{B224D183-F47D-5759-848B-01404F262B13}" dt="2026-07-14T13:56:56.357" v="397" actId="1957"/>
          <ac:graphicFrameMkLst>
            <pc:docMk/>
            <pc:sldMk cId="350333512" sldId="307"/>
            <ac:graphicFrameMk id="4" creationId="{4C8C0D25-2457-A1BA-6A8A-59918C4CF907}"/>
          </ac:graphicFrameMkLst>
        </pc:graphicFrameChg>
      </pc:sldChg>
      <pc:sldChg chg="delSp modSp mod">
        <pc:chgData name="Shourrya Guha" userId="c0bff12f-238a-4bec-8973-ef0dfc8dec25" providerId="ADAL" clId="{B224D183-F47D-5759-848B-01404F262B13}" dt="2026-07-14T14:54:08.372" v="626" actId="478"/>
        <pc:sldMkLst>
          <pc:docMk/>
          <pc:sldMk cId="1766139070" sldId="308"/>
        </pc:sldMkLst>
        <pc:spChg chg="mod">
          <ac:chgData name="Shourrya Guha" userId="c0bff12f-238a-4bec-8973-ef0dfc8dec25" providerId="ADAL" clId="{B224D183-F47D-5759-848B-01404F262B13}" dt="2026-07-14T14:54:04.915" v="625" actId="403"/>
          <ac:spMkLst>
            <pc:docMk/>
            <pc:sldMk cId="1766139070" sldId="308"/>
            <ac:spMk id="15" creationId="{9C59DE45-27B4-E45F-0533-2A9D60C0F352}"/>
          </ac:spMkLst>
        </pc:spChg>
        <pc:spChg chg="mod">
          <ac:chgData name="Shourrya Guha" userId="c0bff12f-238a-4bec-8973-ef0dfc8dec25" providerId="ADAL" clId="{B224D183-F47D-5759-848B-01404F262B13}" dt="2026-07-14T14:54:01.313" v="624" actId="403"/>
          <ac:spMkLst>
            <pc:docMk/>
            <pc:sldMk cId="1766139070" sldId="308"/>
            <ac:spMk id="23" creationId="{200C22BC-2737-F53D-33C6-EA8F209FCDFD}"/>
          </ac:spMkLst>
        </pc:spChg>
        <pc:spChg chg="mod">
          <ac:chgData name="Shourrya Guha" userId="c0bff12f-238a-4bec-8973-ef0dfc8dec25" providerId="ADAL" clId="{B224D183-F47D-5759-848B-01404F262B13}" dt="2026-07-14T14:53:58.511" v="623" actId="403"/>
          <ac:spMkLst>
            <pc:docMk/>
            <pc:sldMk cId="1766139070" sldId="308"/>
            <ac:spMk id="29" creationId="{8F16B51F-5827-A439-4E3D-B357D4B74B8A}"/>
          </ac:spMkLst>
        </pc:spChg>
        <pc:spChg chg="mod">
          <ac:chgData name="Shourrya Guha" userId="c0bff12f-238a-4bec-8973-ef0dfc8dec25" providerId="ADAL" clId="{B224D183-F47D-5759-848B-01404F262B13}" dt="2026-07-14T14:53:55.392" v="622" actId="403"/>
          <ac:spMkLst>
            <pc:docMk/>
            <pc:sldMk cId="1766139070" sldId="308"/>
            <ac:spMk id="35" creationId="{5824BCA2-F6E0-9450-B656-AD996617C142}"/>
          </ac:spMkLst>
        </pc:spChg>
        <pc:spChg chg="mod">
          <ac:chgData name="Shourrya Guha" userId="c0bff12f-238a-4bec-8973-ef0dfc8dec25" providerId="ADAL" clId="{B224D183-F47D-5759-848B-01404F262B13}" dt="2026-07-14T14:53:52.129" v="621" actId="255"/>
          <ac:spMkLst>
            <pc:docMk/>
            <pc:sldMk cId="1766139070" sldId="308"/>
            <ac:spMk id="41" creationId="{834E3AEC-F863-49C2-585E-0197F3B5C999}"/>
          </ac:spMkLst>
        </pc:spChg>
        <pc:spChg chg="del">
          <ac:chgData name="Shourrya Guha" userId="c0bff12f-238a-4bec-8973-ef0dfc8dec25" providerId="ADAL" clId="{B224D183-F47D-5759-848B-01404F262B13}" dt="2026-07-14T14:54:08.372" v="626" actId="478"/>
          <ac:spMkLst>
            <pc:docMk/>
            <pc:sldMk cId="1766139070" sldId="308"/>
            <ac:spMk id="42" creationId="{726220E8-65E3-359F-FFDB-EA4318BF34B4}"/>
          </ac:spMkLst>
        </pc:spChg>
      </pc:sldChg>
      <pc:sldChg chg="mod">
        <pc:chgData name="Shourrya Guha" userId="c0bff12f-238a-4bec-8973-ef0dfc8dec25" providerId="ADAL" clId="{B224D183-F47D-5759-848B-01404F262B13}" dt="2026-07-14T14:09:56.741" v="522" actId="27918"/>
        <pc:sldMkLst>
          <pc:docMk/>
          <pc:sldMk cId="1604608101" sldId="310"/>
        </pc:sldMkLst>
      </pc:sldChg>
      <pc:sldChg chg="delSp modSp mod">
        <pc:chgData name="Shourrya Guha" userId="c0bff12f-238a-4bec-8973-ef0dfc8dec25" providerId="ADAL" clId="{B224D183-F47D-5759-848B-01404F262B13}" dt="2026-07-14T14:10:32.419" v="527" actId="20577"/>
        <pc:sldMkLst>
          <pc:docMk/>
          <pc:sldMk cId="3491131783" sldId="311"/>
        </pc:sldMkLst>
        <pc:spChg chg="mod">
          <ac:chgData name="Shourrya Guha" userId="c0bff12f-238a-4bec-8973-ef0dfc8dec25" providerId="ADAL" clId="{B224D183-F47D-5759-848B-01404F262B13}" dt="2026-07-14T13:44:54.911" v="207" actId="20577"/>
          <ac:spMkLst>
            <pc:docMk/>
            <pc:sldMk cId="3491131783" sldId="311"/>
            <ac:spMk id="2" creationId="{10735378-B164-97AA-C229-F6E3EC91F5E9}"/>
          </ac:spMkLst>
        </pc:spChg>
        <pc:spChg chg="mod">
          <ac:chgData name="Shourrya Guha" userId="c0bff12f-238a-4bec-8973-ef0dfc8dec25" providerId="ADAL" clId="{B224D183-F47D-5759-848B-01404F262B13}" dt="2026-07-14T13:46:00.984" v="272" actId="1076"/>
          <ac:spMkLst>
            <pc:docMk/>
            <pc:sldMk cId="3491131783" sldId="311"/>
            <ac:spMk id="4" creationId="{69F9D97A-8FC8-0C04-0229-44417238DCD5}"/>
          </ac:spMkLst>
        </pc:spChg>
        <pc:spChg chg="mod">
          <ac:chgData name="Shourrya Guha" userId="c0bff12f-238a-4bec-8973-ef0dfc8dec25" providerId="ADAL" clId="{B224D183-F47D-5759-848B-01404F262B13}" dt="2026-07-14T13:46:00.984" v="272" actId="1076"/>
          <ac:spMkLst>
            <pc:docMk/>
            <pc:sldMk cId="3491131783" sldId="311"/>
            <ac:spMk id="13" creationId="{65D1291B-49FD-8678-3934-12CF7189F8B7}"/>
          </ac:spMkLst>
        </pc:spChg>
        <pc:spChg chg="mod">
          <ac:chgData name="Shourrya Guha" userId="c0bff12f-238a-4bec-8973-ef0dfc8dec25" providerId="ADAL" clId="{B224D183-F47D-5759-848B-01404F262B13}" dt="2026-07-14T14:10:32.419" v="527" actId="20577"/>
          <ac:spMkLst>
            <pc:docMk/>
            <pc:sldMk cId="3491131783" sldId="311"/>
            <ac:spMk id="14" creationId="{0844F7B9-0761-F262-423F-F66E8C0AD0F8}"/>
          </ac:spMkLst>
        </pc:spChg>
        <pc:spChg chg="mod">
          <ac:chgData name="Shourrya Guha" userId="c0bff12f-238a-4bec-8973-ef0dfc8dec25" providerId="ADAL" clId="{B224D183-F47D-5759-848B-01404F262B13}" dt="2026-07-14T13:46:00.984" v="272" actId="1076"/>
          <ac:spMkLst>
            <pc:docMk/>
            <pc:sldMk cId="3491131783" sldId="311"/>
            <ac:spMk id="15" creationId="{E14B2D30-F2B9-0663-9091-59DE2BF49389}"/>
          </ac:spMkLst>
        </pc:spChg>
        <pc:spChg chg="mod">
          <ac:chgData name="Shourrya Guha" userId="c0bff12f-238a-4bec-8973-ef0dfc8dec25" providerId="ADAL" clId="{B224D183-F47D-5759-848B-01404F262B13}" dt="2026-07-14T13:46:00.984" v="272" actId="1076"/>
          <ac:spMkLst>
            <pc:docMk/>
            <pc:sldMk cId="3491131783" sldId="311"/>
            <ac:spMk id="16" creationId="{018E3504-65BC-F5E8-D3B7-E24CA32C9B5F}"/>
          </ac:spMkLst>
        </pc:spChg>
        <pc:spChg chg="mod">
          <ac:chgData name="Shourrya Guha" userId="c0bff12f-238a-4bec-8973-ef0dfc8dec25" providerId="ADAL" clId="{B224D183-F47D-5759-848B-01404F262B13}" dt="2026-07-14T13:46:13.133" v="274" actId="1076"/>
          <ac:spMkLst>
            <pc:docMk/>
            <pc:sldMk cId="3491131783" sldId="311"/>
            <ac:spMk id="17" creationId="{190C0377-26E1-75F5-EA94-1E42519016EA}"/>
          </ac:spMkLst>
        </pc:spChg>
        <pc:spChg chg="mod">
          <ac:chgData name="Shourrya Guha" userId="c0bff12f-238a-4bec-8973-ef0dfc8dec25" providerId="ADAL" clId="{B224D183-F47D-5759-848B-01404F262B13}" dt="2026-07-14T13:46:00.984" v="272" actId="1076"/>
          <ac:spMkLst>
            <pc:docMk/>
            <pc:sldMk cId="3491131783" sldId="311"/>
            <ac:spMk id="18" creationId="{ABCCD4CA-B46D-584E-B467-CFDC3BDE20C8}"/>
          </ac:spMkLst>
        </pc:spChg>
        <pc:spChg chg="mod">
          <ac:chgData name="Shourrya Guha" userId="c0bff12f-238a-4bec-8973-ef0dfc8dec25" providerId="ADAL" clId="{B224D183-F47D-5759-848B-01404F262B13}" dt="2026-07-14T13:46:00.984" v="272" actId="1076"/>
          <ac:spMkLst>
            <pc:docMk/>
            <pc:sldMk cId="3491131783" sldId="311"/>
            <ac:spMk id="19" creationId="{D485A91F-42B9-545E-9DB8-473F8265E371}"/>
          </ac:spMkLst>
        </pc:spChg>
        <pc:spChg chg="mod">
          <ac:chgData name="Shourrya Guha" userId="c0bff12f-238a-4bec-8973-ef0dfc8dec25" providerId="ADAL" clId="{B224D183-F47D-5759-848B-01404F262B13}" dt="2026-07-14T13:46:17.233" v="275" actId="1076"/>
          <ac:spMkLst>
            <pc:docMk/>
            <pc:sldMk cId="3491131783" sldId="311"/>
            <ac:spMk id="20" creationId="{399F0E5A-61F1-2BEF-E27C-C82E874C6BCE}"/>
          </ac:spMkLst>
        </pc:spChg>
        <pc:spChg chg="del">
          <ac:chgData name="Shourrya Guha" userId="c0bff12f-238a-4bec-8973-ef0dfc8dec25" providerId="ADAL" clId="{B224D183-F47D-5759-848B-01404F262B13}" dt="2026-07-14T13:45:39.715" v="270" actId="478"/>
          <ac:spMkLst>
            <pc:docMk/>
            <pc:sldMk cId="3491131783" sldId="311"/>
            <ac:spMk id="21" creationId="{B4FB67EC-16EB-AF1B-0BA1-EB478431DB29}"/>
          </ac:spMkLst>
        </pc:spChg>
        <pc:spChg chg="del">
          <ac:chgData name="Shourrya Guha" userId="c0bff12f-238a-4bec-8973-ef0dfc8dec25" providerId="ADAL" clId="{B224D183-F47D-5759-848B-01404F262B13}" dt="2026-07-14T13:45:42.024" v="271" actId="478"/>
          <ac:spMkLst>
            <pc:docMk/>
            <pc:sldMk cId="3491131783" sldId="311"/>
            <ac:spMk id="22" creationId="{CF7D4EAE-F0B3-44AA-B254-7D6D92D5A35C}"/>
          </ac:spMkLst>
        </pc:spChg>
        <pc:spChg chg="del">
          <ac:chgData name="Shourrya Guha" userId="c0bff12f-238a-4bec-8973-ef0dfc8dec25" providerId="ADAL" clId="{B224D183-F47D-5759-848B-01404F262B13}" dt="2026-07-14T13:45:37.700" v="269" actId="478"/>
          <ac:spMkLst>
            <pc:docMk/>
            <pc:sldMk cId="3491131783" sldId="311"/>
            <ac:spMk id="23" creationId="{6C977E26-BDAD-7745-F7E6-977611D5B9DB}"/>
          </ac:spMkLst>
        </pc:spChg>
      </pc:sldChg>
      <pc:sldChg chg="modSp mod ord">
        <pc:chgData name="Shourrya Guha" userId="c0bff12f-238a-4bec-8973-ef0dfc8dec25" providerId="ADAL" clId="{B224D183-F47D-5759-848B-01404F262B13}" dt="2026-07-14T14:50:54.258" v="604" actId="1076"/>
        <pc:sldMkLst>
          <pc:docMk/>
          <pc:sldMk cId="2906077478" sldId="312"/>
        </pc:sldMkLst>
        <pc:spChg chg="mod">
          <ac:chgData name="Shourrya Guha" userId="c0bff12f-238a-4bec-8973-ef0dfc8dec25" providerId="ADAL" clId="{B224D183-F47D-5759-848B-01404F262B13}" dt="2026-07-14T13:36:46.404" v="1" actId="20577"/>
          <ac:spMkLst>
            <pc:docMk/>
            <pc:sldMk cId="2906077478" sldId="312"/>
            <ac:spMk id="2" creationId="{127EC78F-FA3A-9504-73DD-F252705E4DB1}"/>
          </ac:spMkLst>
        </pc:spChg>
        <pc:spChg chg="mod">
          <ac:chgData name="Shourrya Guha" userId="c0bff12f-238a-4bec-8973-ef0dfc8dec25" providerId="ADAL" clId="{B224D183-F47D-5759-848B-01404F262B13}" dt="2026-07-14T13:47:10.656" v="300" actId="20577"/>
          <ac:spMkLst>
            <pc:docMk/>
            <pc:sldMk cId="2906077478" sldId="312"/>
            <ac:spMk id="3" creationId="{8310CBD9-6C64-8F0E-A7DF-BD60DBCD094A}"/>
          </ac:spMkLst>
        </pc:spChg>
        <pc:spChg chg="mod">
          <ac:chgData name="Shourrya Guha" userId="c0bff12f-238a-4bec-8973-ef0dfc8dec25" providerId="ADAL" clId="{B224D183-F47D-5759-848B-01404F262B13}" dt="2026-07-14T13:37:49.487" v="20" actId="403"/>
          <ac:spMkLst>
            <pc:docMk/>
            <pc:sldMk cId="2906077478" sldId="312"/>
            <ac:spMk id="12" creationId="{75882E52-8174-403B-8233-7E9CEB186E9F}"/>
          </ac:spMkLst>
        </pc:spChg>
        <pc:spChg chg="mod">
          <ac:chgData name="Shourrya Guha" userId="c0bff12f-238a-4bec-8973-ef0dfc8dec25" providerId="ADAL" clId="{B224D183-F47D-5759-848B-01404F262B13}" dt="2026-07-14T14:50:54.258" v="604" actId="1076"/>
          <ac:spMkLst>
            <pc:docMk/>
            <pc:sldMk cId="2906077478" sldId="312"/>
            <ac:spMk id="29" creationId="{B80EB70F-C598-46BE-FD29-DD63801B1231}"/>
          </ac:spMkLst>
        </pc:spChg>
      </pc:sldChg>
      <pc:sldChg chg="modSp mod">
        <pc:chgData name="Shourrya Guha" userId="c0bff12f-238a-4bec-8973-ef0dfc8dec25" providerId="ADAL" clId="{B224D183-F47D-5759-848B-01404F262B13}" dt="2026-07-14T14:12:30.619" v="595" actId="20577"/>
        <pc:sldMkLst>
          <pc:docMk/>
          <pc:sldMk cId="3042166031" sldId="313"/>
        </pc:sldMkLst>
        <pc:spChg chg="mod">
          <ac:chgData name="Shourrya Guha" userId="c0bff12f-238a-4bec-8973-ef0dfc8dec25" providerId="ADAL" clId="{B224D183-F47D-5759-848B-01404F262B13}" dt="2026-07-14T14:11:23.763" v="541" actId="20577"/>
          <ac:spMkLst>
            <pc:docMk/>
            <pc:sldMk cId="3042166031" sldId="313"/>
            <ac:spMk id="2" creationId="{52200D98-336C-4593-FBBD-FC047852D5A1}"/>
          </ac:spMkLst>
        </pc:spChg>
        <pc:spChg chg="mod">
          <ac:chgData name="Shourrya Guha" userId="c0bff12f-238a-4bec-8973-ef0dfc8dec25" providerId="ADAL" clId="{B224D183-F47D-5759-848B-01404F262B13}" dt="2026-07-14T14:12:26.377" v="580" actId="20577"/>
          <ac:spMkLst>
            <pc:docMk/>
            <pc:sldMk cId="3042166031" sldId="313"/>
            <ac:spMk id="16" creationId="{8C19139D-4F9A-173A-DF2D-8FA25DABF992}"/>
          </ac:spMkLst>
        </pc:spChg>
        <pc:spChg chg="mod">
          <ac:chgData name="Shourrya Guha" userId="c0bff12f-238a-4bec-8973-ef0dfc8dec25" providerId="ADAL" clId="{B224D183-F47D-5759-848B-01404F262B13}" dt="2026-07-14T13:58:23.131" v="410" actId="20577"/>
          <ac:spMkLst>
            <pc:docMk/>
            <pc:sldMk cId="3042166031" sldId="313"/>
            <ac:spMk id="18" creationId="{C3469CD4-A576-E517-AA8A-3C735D4E1816}"/>
          </ac:spMkLst>
        </pc:spChg>
        <pc:spChg chg="mod">
          <ac:chgData name="Shourrya Guha" userId="c0bff12f-238a-4bec-8973-ef0dfc8dec25" providerId="ADAL" clId="{B224D183-F47D-5759-848B-01404F262B13}" dt="2026-07-14T14:12:30.619" v="595" actId="20577"/>
          <ac:spMkLst>
            <pc:docMk/>
            <pc:sldMk cId="3042166031" sldId="313"/>
            <ac:spMk id="22" creationId="{3B11D2B8-CC4B-47B1-C421-0B5FA59256F1}"/>
          </ac:spMkLst>
        </pc:spChg>
        <pc:spChg chg="mod">
          <ac:chgData name="Shourrya Guha" userId="c0bff12f-238a-4bec-8973-ef0dfc8dec25" providerId="ADAL" clId="{B224D183-F47D-5759-848B-01404F262B13}" dt="2026-07-14T14:01:14.818" v="515" actId="20577"/>
          <ac:spMkLst>
            <pc:docMk/>
            <pc:sldMk cId="3042166031" sldId="313"/>
            <ac:spMk id="30" creationId="{B7AD2DD0-7D94-6CEA-BEBD-62A7B554AFFA}"/>
          </ac:spMkLst>
        </pc:spChg>
      </pc:sldChg>
      <pc:sldChg chg="addSp delSp modSp add mod">
        <pc:chgData name="Shourrya Guha" userId="c0bff12f-238a-4bec-8973-ef0dfc8dec25" providerId="ADAL" clId="{B224D183-F47D-5759-848B-01404F262B13}" dt="2026-07-14T14:23:19.386" v="599" actId="1076"/>
        <pc:sldMkLst>
          <pc:docMk/>
          <pc:sldMk cId="569330257" sldId="314"/>
        </pc:sldMkLst>
        <pc:spChg chg="mod">
          <ac:chgData name="Shourrya Guha" userId="c0bff12f-238a-4bec-8973-ef0dfc8dec25" providerId="ADAL" clId="{B224D183-F47D-5759-848B-01404F262B13}" dt="2026-07-14T13:54:25.461" v="358" actId="20577"/>
          <ac:spMkLst>
            <pc:docMk/>
            <pc:sldMk cId="569330257" sldId="314"/>
            <ac:spMk id="2" creationId="{049162EB-30B0-0608-BA48-AD364EA3BE0D}"/>
          </ac:spMkLst>
        </pc:spChg>
        <pc:spChg chg="add mod">
          <ac:chgData name="Shourrya Guha" userId="c0bff12f-238a-4bec-8973-ef0dfc8dec25" providerId="ADAL" clId="{B224D183-F47D-5759-848B-01404F262B13}" dt="2026-07-14T13:56:10.178" v="396" actId="1076"/>
          <ac:spMkLst>
            <pc:docMk/>
            <pc:sldMk cId="569330257" sldId="314"/>
            <ac:spMk id="3" creationId="{6C1C699C-4294-F3AA-E36B-43F421E9238A}"/>
          </ac:spMkLst>
        </pc:spChg>
        <pc:spChg chg="add mod">
          <ac:chgData name="Shourrya Guha" userId="c0bff12f-238a-4bec-8973-ef0dfc8dec25" providerId="ADAL" clId="{B224D183-F47D-5759-848B-01404F262B13}" dt="2026-07-14T13:54:44.194" v="360"/>
          <ac:spMkLst>
            <pc:docMk/>
            <pc:sldMk cId="569330257" sldId="314"/>
            <ac:spMk id="7" creationId="{35C53687-5522-5D61-B53F-2727BF24B560}"/>
          </ac:spMkLst>
        </pc:spChg>
        <pc:spChg chg="add mod">
          <ac:chgData name="Shourrya Guha" userId="c0bff12f-238a-4bec-8973-ef0dfc8dec25" providerId="ADAL" clId="{B224D183-F47D-5759-848B-01404F262B13}" dt="2026-07-14T14:23:04.903" v="597" actId="1076"/>
          <ac:spMkLst>
            <pc:docMk/>
            <pc:sldMk cId="569330257" sldId="314"/>
            <ac:spMk id="8" creationId="{E8BEBBD8-20CD-681B-B6FB-7A20F41ABB09}"/>
          </ac:spMkLst>
        </pc:spChg>
        <pc:spChg chg="mod">
          <ac:chgData name="Shourrya Guha" userId="c0bff12f-238a-4bec-8973-ef0dfc8dec25" providerId="ADAL" clId="{B224D183-F47D-5759-848B-01404F262B13}" dt="2026-07-14T14:23:16.253" v="598" actId="1076"/>
          <ac:spMkLst>
            <pc:docMk/>
            <pc:sldMk cId="569330257" sldId="314"/>
            <ac:spMk id="9" creationId="{A18E2B02-A9C8-A948-14D6-52D3F8495C85}"/>
          </ac:spMkLst>
        </pc:spChg>
        <pc:spChg chg="add mod">
          <ac:chgData name="Shourrya Guha" userId="c0bff12f-238a-4bec-8973-ef0dfc8dec25" providerId="ADAL" clId="{B224D183-F47D-5759-848B-01404F262B13}" dt="2026-07-14T14:23:19.386" v="599" actId="1076"/>
          <ac:spMkLst>
            <pc:docMk/>
            <pc:sldMk cId="569330257" sldId="314"/>
            <ac:spMk id="10" creationId="{C4594723-7EA6-659C-8E05-4D6560A7DAA7}"/>
          </ac:spMkLst>
        </pc:spChg>
        <pc:spChg chg="del">
          <ac:chgData name="Shourrya Guha" userId="c0bff12f-238a-4bec-8973-ef0dfc8dec25" providerId="ADAL" clId="{B224D183-F47D-5759-848B-01404F262B13}" dt="2026-07-14T13:54:42.591" v="359" actId="478"/>
          <ac:spMkLst>
            <pc:docMk/>
            <pc:sldMk cId="569330257" sldId="314"/>
            <ac:spMk id="11" creationId="{1ECB5F73-1356-0916-0AFC-D474CCE2DFDD}"/>
          </ac:spMkLst>
        </pc:spChg>
        <pc:spChg chg="del">
          <ac:chgData name="Shourrya Guha" userId="c0bff12f-238a-4bec-8973-ef0dfc8dec25" providerId="ADAL" clId="{B224D183-F47D-5759-848B-01404F262B13}" dt="2026-07-14T13:54:42.591" v="359" actId="478"/>
          <ac:spMkLst>
            <pc:docMk/>
            <pc:sldMk cId="569330257" sldId="314"/>
            <ac:spMk id="12" creationId="{CDF7979A-6171-E00E-5AA1-D33FC19148F8}"/>
          </ac:spMkLst>
        </pc:spChg>
        <pc:spChg chg="del">
          <ac:chgData name="Shourrya Guha" userId="c0bff12f-238a-4bec-8973-ef0dfc8dec25" providerId="ADAL" clId="{B224D183-F47D-5759-848B-01404F262B13}" dt="2026-07-14T13:54:42.591" v="359" actId="478"/>
          <ac:spMkLst>
            <pc:docMk/>
            <pc:sldMk cId="569330257" sldId="314"/>
            <ac:spMk id="13" creationId="{CC33CAFB-15FE-EE2F-DA71-3E0E44DF07B0}"/>
          </ac:spMkLst>
        </pc:spChg>
        <pc:spChg chg="del">
          <ac:chgData name="Shourrya Guha" userId="c0bff12f-238a-4bec-8973-ef0dfc8dec25" providerId="ADAL" clId="{B224D183-F47D-5759-848B-01404F262B13}" dt="2026-07-14T13:54:42.591" v="359" actId="478"/>
          <ac:spMkLst>
            <pc:docMk/>
            <pc:sldMk cId="569330257" sldId="314"/>
            <ac:spMk id="14" creationId="{0A22817F-67B4-91C4-914C-FFD1B9FA3BB1}"/>
          </ac:spMkLst>
        </pc:spChg>
        <pc:spChg chg="del">
          <ac:chgData name="Shourrya Guha" userId="c0bff12f-238a-4bec-8973-ef0dfc8dec25" providerId="ADAL" clId="{B224D183-F47D-5759-848B-01404F262B13}" dt="2026-07-14T13:54:42.591" v="359" actId="478"/>
          <ac:spMkLst>
            <pc:docMk/>
            <pc:sldMk cId="569330257" sldId="314"/>
            <ac:spMk id="15" creationId="{C94AB8CB-3635-BEF9-F48F-CB1C4287006D}"/>
          </ac:spMkLst>
        </pc:spChg>
        <pc:spChg chg="add mod">
          <ac:chgData name="Shourrya Guha" userId="c0bff12f-238a-4bec-8973-ef0dfc8dec25" providerId="ADAL" clId="{B224D183-F47D-5759-848B-01404F262B13}" dt="2026-07-14T13:55:42.137" v="392" actId="14100"/>
          <ac:spMkLst>
            <pc:docMk/>
            <pc:sldMk cId="569330257" sldId="314"/>
            <ac:spMk id="16" creationId="{681801DC-4CB0-CCF1-3183-C6403E6AF816}"/>
          </ac:spMkLst>
        </pc:spChg>
        <pc:spChg chg="del">
          <ac:chgData name="Shourrya Guha" userId="c0bff12f-238a-4bec-8973-ef0dfc8dec25" providerId="ADAL" clId="{B224D183-F47D-5759-848B-01404F262B13}" dt="2026-07-14T13:54:42.591" v="359" actId="478"/>
          <ac:spMkLst>
            <pc:docMk/>
            <pc:sldMk cId="569330257" sldId="314"/>
            <ac:spMk id="17" creationId="{95AD0AE9-E1B4-63B2-0D82-63D8FD437B4F}"/>
          </ac:spMkLst>
        </pc:spChg>
        <pc:spChg chg="add mod">
          <ac:chgData name="Shourrya Guha" userId="c0bff12f-238a-4bec-8973-ef0dfc8dec25" providerId="ADAL" clId="{B224D183-F47D-5759-848B-01404F262B13}" dt="2026-07-14T13:54:44.194" v="360"/>
          <ac:spMkLst>
            <pc:docMk/>
            <pc:sldMk cId="569330257" sldId="314"/>
            <ac:spMk id="19" creationId="{022FA18C-BEFB-4C0F-AD51-0ED119590563}"/>
          </ac:spMkLst>
        </pc:spChg>
        <pc:spChg chg="add mod">
          <ac:chgData name="Shourrya Guha" userId="c0bff12f-238a-4bec-8973-ef0dfc8dec25" providerId="ADAL" clId="{B224D183-F47D-5759-848B-01404F262B13}" dt="2026-07-14T13:54:44.194" v="360"/>
          <ac:spMkLst>
            <pc:docMk/>
            <pc:sldMk cId="569330257" sldId="314"/>
            <ac:spMk id="20" creationId="{E275EBF4-82AF-6EE7-BB6E-020BF90F29A6}"/>
          </ac:spMkLst>
        </pc:spChg>
        <pc:spChg chg="add mod">
          <ac:chgData name="Shourrya Guha" userId="c0bff12f-238a-4bec-8973-ef0dfc8dec25" providerId="ADAL" clId="{B224D183-F47D-5759-848B-01404F262B13}" dt="2026-07-14T13:54:44.194" v="360"/>
          <ac:spMkLst>
            <pc:docMk/>
            <pc:sldMk cId="569330257" sldId="314"/>
            <ac:spMk id="22" creationId="{636EFD0F-707C-F8FA-D001-1CE380E8EDA1}"/>
          </ac:spMkLst>
        </pc:spChg>
        <pc:spChg chg="add mod">
          <ac:chgData name="Shourrya Guha" userId="c0bff12f-238a-4bec-8973-ef0dfc8dec25" providerId="ADAL" clId="{B224D183-F47D-5759-848B-01404F262B13}" dt="2026-07-14T13:54:44.194" v="360"/>
          <ac:spMkLst>
            <pc:docMk/>
            <pc:sldMk cId="569330257" sldId="314"/>
            <ac:spMk id="23" creationId="{56651C9F-51B3-C5EA-79C5-F947ACC3370E}"/>
          </ac:spMkLst>
        </pc:spChg>
        <pc:spChg chg="mod">
          <ac:chgData name="Shourrya Guha" userId="c0bff12f-238a-4bec-8973-ef0dfc8dec25" providerId="ADAL" clId="{B224D183-F47D-5759-848B-01404F262B13}" dt="2026-07-14T13:55:19.877" v="387" actId="20577"/>
          <ac:spMkLst>
            <pc:docMk/>
            <pc:sldMk cId="569330257" sldId="314"/>
            <ac:spMk id="26" creationId="{F01AA82A-07F0-43FE-8749-CBA74A1CD2A9}"/>
          </ac:spMkLst>
        </pc:spChg>
        <pc:spChg chg="add del mod">
          <ac:chgData name="Shourrya Guha" userId="c0bff12f-238a-4bec-8973-ef0dfc8dec25" providerId="ADAL" clId="{B224D183-F47D-5759-848B-01404F262B13}" dt="2026-07-14T13:55:33.928" v="391" actId="478"/>
          <ac:spMkLst>
            <pc:docMk/>
            <pc:sldMk cId="569330257" sldId="314"/>
            <ac:spMk id="28" creationId="{B25ABD94-C629-B12F-C2E6-88F15845A82D}"/>
          </ac:spMkLst>
        </pc:spChg>
        <pc:spChg chg="del mod">
          <ac:chgData name="Shourrya Guha" userId="c0bff12f-238a-4bec-8973-ef0dfc8dec25" providerId="ADAL" clId="{B224D183-F47D-5759-848B-01404F262B13}" dt="2026-07-14T13:55:29.369" v="389" actId="478"/>
          <ac:spMkLst>
            <pc:docMk/>
            <pc:sldMk cId="569330257" sldId="314"/>
            <ac:spMk id="29" creationId="{C050CFF7-D60B-C4F2-03E5-966F67A62122}"/>
          </ac:spMkLst>
        </pc:spChg>
        <pc:spChg chg="del">
          <ac:chgData name="Shourrya Guha" userId="c0bff12f-238a-4bec-8973-ef0dfc8dec25" providerId="ADAL" clId="{B224D183-F47D-5759-848B-01404F262B13}" dt="2026-07-14T13:55:31.393" v="390" actId="478"/>
          <ac:spMkLst>
            <pc:docMk/>
            <pc:sldMk cId="569330257" sldId="314"/>
            <ac:spMk id="30" creationId="{FF0E8D7C-4C28-D951-2F11-DC7BE1E20333}"/>
          </ac:spMkLst>
        </pc:spChg>
      </pc:sldChg>
      <pc:sldChg chg="new del">
        <pc:chgData name="Shourrya Guha" userId="c0bff12f-238a-4bec-8973-ef0dfc8dec25" providerId="ADAL" clId="{B224D183-F47D-5759-848B-01404F262B13}" dt="2026-07-14T13:54:11.140" v="318" actId="2696"/>
        <pc:sldMkLst>
          <pc:docMk/>
          <pc:sldMk cId="795465478" sldId="31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00" b="0" i="0" u="none" strike="noStrike">
                <a:solidFill>
                  <a:srgbClr val="1B1F27"/>
                </a:solidFill>
                <a:latin typeface="Arial"/>
              </a:defRPr>
            </a:pPr>
            <a:r>
              <a:rPr lang="en-CA" sz="1300" b="0" i="0" u="none" strike="noStrike">
                <a:solidFill>
                  <a:srgbClr val="1B1F27"/>
                </a:solidFill>
                <a:latin typeface="Arial"/>
              </a:rPr>
              <a:t>Build Success Rate by Module (basic prompt)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GPT-4o-mini</c:v>
                </c:pt>
              </c:strCache>
            </c:strRef>
          </c:tx>
          <c:spPr>
            <a:solidFill>
              <a:srgbClr val="6B7480"/>
            </a:solidFill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common</c:v>
                </c:pt>
                <c:pt idx="1">
                  <c:v>control</c:v>
                </c:pt>
                <c:pt idx="2">
                  <c:v>evaluator</c:v>
                </c:pt>
                <c:pt idx="3">
                  <c:v>localization</c:v>
                </c:pt>
                <c:pt idx="4">
                  <c:v>map</c:v>
                </c:pt>
                <c:pt idx="5">
                  <c:v>planning</c:v>
                </c:pt>
                <c:pt idx="6">
                  <c:v>simulator</c:v>
                </c:pt>
                <c:pt idx="7">
                  <c:v>vehicle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41.5</c:v>
                </c:pt>
                <c:pt idx="1">
                  <c:v>14.1</c:v>
                </c:pt>
                <c:pt idx="2">
                  <c:v>15.4</c:v>
                </c:pt>
                <c:pt idx="3">
                  <c:v>16.7</c:v>
                </c:pt>
                <c:pt idx="4">
                  <c:v>50</c:v>
                </c:pt>
                <c:pt idx="5">
                  <c:v>9.6</c:v>
                </c:pt>
                <c:pt idx="6">
                  <c:v>13.3</c:v>
                </c:pt>
                <c:pt idx="7">
                  <c:v>30.8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E1-8643-AF9E-FCECDDEA3A8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GPT-4o</c:v>
                </c:pt>
              </c:strCache>
            </c:strRef>
          </c:tx>
          <c:spPr>
            <a:solidFill>
              <a:srgbClr val="F2A93B"/>
            </a:solidFill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common</c:v>
                </c:pt>
                <c:pt idx="1">
                  <c:v>control</c:v>
                </c:pt>
                <c:pt idx="2">
                  <c:v>evaluator</c:v>
                </c:pt>
                <c:pt idx="3">
                  <c:v>localization</c:v>
                </c:pt>
                <c:pt idx="4">
                  <c:v>map</c:v>
                </c:pt>
                <c:pt idx="5">
                  <c:v>planning</c:v>
                </c:pt>
                <c:pt idx="6">
                  <c:v>simulator</c:v>
                </c:pt>
                <c:pt idx="7">
                  <c:v>vehicle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37.4</c:v>
                </c:pt>
                <c:pt idx="1">
                  <c:v>30.8</c:v>
                </c:pt>
                <c:pt idx="2">
                  <c:v>15.4</c:v>
                </c:pt>
                <c:pt idx="3">
                  <c:v>16.7</c:v>
                </c:pt>
                <c:pt idx="4">
                  <c:v>50</c:v>
                </c:pt>
                <c:pt idx="5">
                  <c:v>12.8</c:v>
                </c:pt>
                <c:pt idx="6">
                  <c:v>20</c:v>
                </c:pt>
                <c:pt idx="7">
                  <c:v>61.5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FE1-8643-AF9E-FCECDDEA3A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3A3F4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E3E1DB"/>
              </a:solidFill>
              <a:prstDash val="solid"/>
              <a:round/>
            </a:ln>
          </c:spPr>
        </c:majorGridlines>
        <c:title>
          <c:tx>
            <c:rich>
              <a:bodyPr/>
              <a:lstStyle/>
              <a:p>
                <a:pPr>
                  <a:defRPr sz="1100" b="0" i="0" u="none" strike="noStrike">
                    <a:solidFill>
                      <a:srgbClr val="6B7480"/>
                    </a:solidFill>
                    <a:latin typeface="Arial"/>
                  </a:defRPr>
                </a:pPr>
                <a:r>
                  <a:rPr lang="en-CA" sz="1100" b="0" i="0" u="none" strike="noStrike">
                    <a:solidFill>
                      <a:srgbClr val="6B7480"/>
                    </a:solidFill>
                    <a:latin typeface="Arial"/>
                  </a:rPr>
                  <a:t>Build Success %</a:t>
                </a:r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3A3F4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00" b="0" i="0" u="none" strike="noStrike">
                <a:solidFill>
                  <a:srgbClr val="1B1F27"/>
                </a:solidFill>
                <a:latin typeface="Arial"/>
              </a:defRPr>
            </a:pPr>
            <a:r>
              <a:rPr lang="en-CA" sz="1300" b="0" i="0" u="none" strike="noStrike">
                <a:solidFill>
                  <a:srgbClr val="1B1F27"/>
                </a:solidFill>
                <a:latin typeface="Arial"/>
              </a:rPr>
              <a:t>Build Error Types (GPT-4o-mini)</a:t>
            </a: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25814019341332334"/>
          <c:y val="0.14172705314009662"/>
          <c:w val="0.41923548618922635"/>
          <c:h val="0.51037363536079727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Build error share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C1443B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B7D0-6F4A-9700-805BBA658EB5}"/>
              </c:ext>
            </c:extLst>
          </c:dPt>
          <c:dPt>
            <c:idx val="1"/>
            <c:bubble3D val="0"/>
            <c:spPr>
              <a:solidFill>
                <a:srgbClr val="C97F1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B7D0-6F4A-9700-805BBA658EB5}"/>
              </c:ext>
            </c:extLst>
          </c:dPt>
          <c:dPt>
            <c:idx val="2"/>
            <c:bubble3D val="0"/>
            <c:spPr>
              <a:solidFill>
                <a:srgbClr val="6B7480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B7D0-6F4A-9700-805BBA658EB5}"/>
              </c:ext>
            </c:extLst>
          </c:dPt>
          <c:dPt>
            <c:idx val="3"/>
            <c:bubble3D val="0"/>
            <c:spPr>
              <a:solidFill>
                <a:srgbClr val="8C97A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B7D0-6F4A-9700-805BBA658EB5}"/>
              </c:ext>
            </c:extLst>
          </c:dPt>
          <c:dPt>
            <c:idx val="4"/>
            <c:bubble3D val="0"/>
            <c:spPr>
              <a:solidFill>
                <a:srgbClr val="444C58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B7D0-6F4A-9700-805BBA658EB5}"/>
              </c:ext>
            </c:extLst>
          </c:dPt>
          <c:dPt>
            <c:idx val="5"/>
            <c:bubble3D val="0"/>
            <c:spPr>
              <a:solidFill>
                <a:srgbClr val="C7CCD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B7D0-6F4A-9700-805BBA658EB5}"/>
              </c:ext>
            </c:extLst>
          </c:dPt>
          <c:cat>
            <c:strRef>
              <c:f>Sheet1!$A$2:$A$7</c:f>
              <c:strCache>
                <c:ptCount val="6"/>
                <c:pt idx="0">
                  <c:v>Symbol errors (hallucinated/misused)</c:v>
                </c:pt>
                <c:pt idx="1">
                  <c:v>Access errors (private/protected)</c:v>
                </c:pt>
                <c:pt idx="2">
                  <c:v>Type errors</c:v>
                </c:pt>
                <c:pt idx="3">
                  <c:v>Header errors</c:v>
                </c:pt>
                <c:pt idx="4">
                  <c:v>Namespace errors</c:v>
                </c:pt>
                <c:pt idx="5">
                  <c:v>Other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157</c:v>
                </c:pt>
                <c:pt idx="1">
                  <c:v>108</c:v>
                </c:pt>
                <c:pt idx="2">
                  <c:v>61</c:v>
                </c:pt>
                <c:pt idx="3">
                  <c:v>90</c:v>
                </c:pt>
                <c:pt idx="4">
                  <c:v>71</c:v>
                </c:pt>
                <c:pt idx="5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B7D0-6F4A-9700-805BBA658E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000"/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00" b="0" i="0" u="none" strike="noStrike">
                <a:solidFill>
                  <a:srgbClr val="1B1F27"/>
                </a:solidFill>
                <a:latin typeface="Arial"/>
              </a:defRPr>
            </a:pPr>
            <a:r>
              <a:rPr lang="en-CA" sz="1300" b="0" i="0" u="none" strike="noStrike">
                <a:solidFill>
                  <a:srgbClr val="1B1F27"/>
                </a:solidFill>
                <a:latin typeface="Arial"/>
              </a:rPr>
              <a:t>Build Success % (GPT-4o): Basic vs. AwTest-LLM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Basic prompt</c:v>
                </c:pt>
              </c:strCache>
            </c:strRef>
          </c:tx>
          <c:spPr>
            <a:solidFill>
              <a:srgbClr val="6B7480"/>
            </a:solidFill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common</c:v>
                </c:pt>
                <c:pt idx="1">
                  <c:v>evaluator</c:v>
                </c:pt>
                <c:pt idx="2">
                  <c:v>planning</c:v>
                </c:pt>
                <c:pt idx="3">
                  <c:v>vehicle</c:v>
                </c:pt>
                <c:pt idx="4">
                  <c:v>overall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37.4</c:v>
                </c:pt>
                <c:pt idx="1">
                  <c:v>15.4</c:v>
                </c:pt>
                <c:pt idx="2">
                  <c:v>12.8</c:v>
                </c:pt>
                <c:pt idx="3">
                  <c:v>61.5</c:v>
                </c:pt>
                <c:pt idx="4">
                  <c:v>26.7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E4-2B4B-8024-39C1AF4A19C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AwTest-LLM</c:v>
                </c:pt>
              </c:strCache>
            </c:strRef>
          </c:tx>
          <c:spPr>
            <a:solidFill>
              <a:srgbClr val="F2A93B"/>
            </a:solidFill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common</c:v>
                </c:pt>
                <c:pt idx="1">
                  <c:v>evaluator</c:v>
                </c:pt>
                <c:pt idx="2">
                  <c:v>planning</c:v>
                </c:pt>
                <c:pt idx="3">
                  <c:v>vehicle</c:v>
                </c:pt>
                <c:pt idx="4">
                  <c:v>overall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56.9</c:v>
                </c:pt>
                <c:pt idx="1">
                  <c:v>15.4</c:v>
                </c:pt>
                <c:pt idx="2">
                  <c:v>20.8</c:v>
                </c:pt>
                <c:pt idx="3">
                  <c:v>61.5</c:v>
                </c:pt>
                <c:pt idx="4">
                  <c:v>33.299999999999997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E4-2B4B-8024-39C1AF4A19C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3A3F47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E3E1DB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3A3F47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78E97C-1779-4CEE-80D0-5BBB1AC4023D}" type="datetimeFigureOut">
              <a:rPr lang="en-US" smtClean="0"/>
              <a:t>7/14/26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CEF7D1-689C-4BC1-B59B-4A4CE078EC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143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2740" y="1028940"/>
            <a:ext cx="9719960" cy="1474115"/>
          </a:xfrm>
        </p:spPr>
        <p:txBody>
          <a:bodyPr lIns="0" anchor="b">
            <a:noAutofit/>
          </a:bodyPr>
          <a:lstStyle>
            <a:lvl1pPr algn="l">
              <a:defRPr sz="54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740" y="4266821"/>
            <a:ext cx="5486243" cy="666549"/>
          </a:xfrm>
        </p:spPr>
        <p:txBody>
          <a:bodyPr lIns="0" anchor="t">
            <a:normAutofit/>
          </a:bodyPr>
          <a:lstStyle>
            <a:lvl1pPr marL="0" indent="0" algn="l">
              <a:buNone/>
              <a:defRPr sz="1500" b="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2740" y="2642329"/>
            <a:ext cx="1182916" cy="377962"/>
          </a:xfrm>
          <a:solidFill>
            <a:schemeClr val="accent1"/>
          </a:solidFill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A318C6E2-4AA5-436E-9815-715E9B2235FA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623674" y="6377231"/>
            <a:ext cx="4293708" cy="25033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148416" y="6377231"/>
            <a:ext cx="553900" cy="250337"/>
          </a:xfrm>
        </p:spPr>
        <p:txBody>
          <a:bodyPr/>
          <a:lstStyle>
            <a:lvl1pPr algn="ctr">
              <a:defRPr/>
            </a:lvl1pPr>
          </a:lstStyle>
          <a:p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A9D516E-B50C-3538-5F83-7A7E26FA7180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64C80F1-3A23-371A-2470-E4F47051B067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AE94728-AA91-523E-8496-C81B9B4F7DBA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191B2D9-C1ED-03D3-DEF3-A9A462104F1B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06A16F2-9D54-FDAA-9A4A-51FD430B6DEC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0E2637A-331B-C5E3-4052-2A4B4D0889CD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7" name="Picture 16" descr="University of Waterloo logo">
            <a:extLst>
              <a:ext uri="{FF2B5EF4-FFF2-40B4-BE49-F238E27FC236}">
                <a16:creationId xmlns:a16="http://schemas.microsoft.com/office/drawing/2014/main" id="{F9381018-83A5-0DDE-AA4A-B9F8D17123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161" y="5304722"/>
            <a:ext cx="3759035" cy="1484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592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881" y="1396192"/>
            <a:ext cx="5542713" cy="670270"/>
          </a:xfrm>
        </p:spPr>
        <p:txBody>
          <a:bodyPr anchor="b">
            <a:noAutofit/>
          </a:bodyPr>
          <a:lstStyle>
            <a:lvl1pPr marL="0" indent="0">
              <a:buNone/>
              <a:defRPr sz="2800" b="1" baseline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881" y="2184400"/>
            <a:ext cx="5542713" cy="3846945"/>
          </a:xfrm>
        </p:spPr>
        <p:txBody>
          <a:bodyPr>
            <a:normAutofit/>
          </a:bodyPr>
          <a:lstStyle>
            <a:lvl1pPr marL="288925" indent="-288925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2000"/>
            </a:lvl1pPr>
            <a:lvl2pPr marL="6858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800"/>
            </a:lvl2pPr>
            <a:lvl3pPr marL="11430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600"/>
            </a:lvl3pPr>
            <a:lvl4pPr marL="16002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400"/>
            </a:lvl4pPr>
            <a:lvl5pPr marL="20574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6154" y="1396192"/>
            <a:ext cx="5593458" cy="670270"/>
          </a:xfrm>
        </p:spPr>
        <p:txBody>
          <a:bodyPr anchor="b">
            <a:normAutofit/>
          </a:bodyPr>
          <a:lstStyle>
            <a:lvl1pPr marL="0" indent="0">
              <a:buNone/>
              <a:defRPr sz="28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6154" y="2184400"/>
            <a:ext cx="5593458" cy="3846945"/>
          </a:xfrm>
        </p:spPr>
        <p:txBody>
          <a:bodyPr>
            <a:normAutofit/>
          </a:bodyPr>
          <a:lstStyle>
            <a:lvl1pPr marL="288925" indent="-288925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2000"/>
            </a:lvl1pPr>
            <a:lvl2pPr marL="6858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800"/>
            </a:lvl2pPr>
            <a:lvl3pPr marL="11430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600"/>
            </a:lvl3pPr>
            <a:lvl4pPr marL="16002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400"/>
            </a:lvl4pPr>
            <a:lvl5pPr marL="20574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259883" y="434108"/>
            <a:ext cx="11569729" cy="8959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F432B-3FBE-4889-963D-BF97BFBB7D3F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598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CC04-1E76-41EE-A8AC-75AD85313D09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487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74A9E-84AC-4661-9381-CC35B09E47F7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165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_NoBkg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/>
          <a:p>
            <a:fld id="{1E55829F-8847-4C2A-8DD0-690EAD78E53F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4CEECD4-4800-71B3-500D-D8DB8ECD7D8D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5DB53A1-9CD0-9270-2A9B-841D9E8E7C98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0238B9E-5961-89CA-949B-73D627619ADE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0B4FFA6-3B2D-F2A7-3300-59721970DC69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795B991-F449-37E7-F856-FDA75449C532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BFF1749-63D7-B78A-277A-2B74411FA25C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8767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xt or Quot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930071" y="1237675"/>
            <a:ext cx="4331855" cy="910202"/>
          </a:xfrm>
        </p:spPr>
        <p:txBody>
          <a:bodyPr anchor="b">
            <a:normAutofit/>
          </a:bodyPr>
          <a:lstStyle>
            <a:lvl1pPr algn="ctr">
              <a:defRPr sz="2800" cap="all" baseline="0"/>
            </a:lvl1pPr>
          </a:lstStyle>
          <a:p>
            <a:r>
              <a:rPr lang="en-US" dirty="0"/>
              <a:t>CONTEXT or THEME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/>
          <a:p>
            <a:fld id="{5FDFC970-B950-4395-A833-47227D4A68CA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2" name="Straight Connector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930073" y="2244437"/>
            <a:ext cx="4331855" cy="0"/>
          </a:xfrm>
          <a:prstGeom prst="line">
            <a:avLst/>
          </a:prstGeom>
          <a:ln w="158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3930073" y="4668983"/>
            <a:ext cx="4331855" cy="0"/>
          </a:xfrm>
          <a:prstGeom prst="line">
            <a:avLst/>
          </a:prstGeom>
          <a:ln w="158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660400" y="2420360"/>
            <a:ext cx="10871200" cy="211455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28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3930072" y="4784725"/>
            <a:ext cx="4331855" cy="276225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>
              <a:buNone/>
              <a:defRPr lang="en-US" sz="1200" b="1" cap="all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 algn="ctr"/>
            <a:r>
              <a:rPr lang="en-US"/>
              <a:t>Click to edit Master text styles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4FDE9AFA-FFD7-2347-3167-FDF1E0A34AC3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6E5C5A6-6C2A-AFEE-BD17-49528C3855FB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BD549B1-F3EA-848F-3C95-AFBB4052AC0B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D0A31AE-FDE0-EF4E-8CB4-92A0FFF2647C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1D21763-0A4C-FA7D-9F37-F8AFE615EED6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72AC8E2-F6D4-FD99-70C6-77755885A9A4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64198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xt or Quote with Phot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6350285" y="845819"/>
            <a:ext cx="5440648" cy="5407201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54362" y="1237675"/>
            <a:ext cx="4331855" cy="910202"/>
          </a:xfrm>
        </p:spPr>
        <p:txBody>
          <a:bodyPr anchor="b">
            <a:normAutofit/>
          </a:bodyPr>
          <a:lstStyle>
            <a:lvl1pPr algn="ctr">
              <a:defRPr sz="2800" cap="all" baseline="0"/>
            </a:lvl1pPr>
          </a:lstStyle>
          <a:p>
            <a:r>
              <a:rPr lang="en-US" dirty="0"/>
              <a:t>CONTEXT or THEME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/>
          <a:p>
            <a:fld id="{5FDFC970-B950-4395-A833-47227D4A68CA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3887245" cy="250337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587999" y="6335309"/>
            <a:ext cx="1016000" cy="250337"/>
          </a:xfrm>
        </p:spPr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544943" y="2409026"/>
            <a:ext cx="4950694" cy="2114550"/>
          </a:xfrm>
        </p:spPr>
        <p:txBody>
          <a:bodyPr anchor="ctr">
            <a:normAutofit/>
          </a:bodyPr>
          <a:lstStyle>
            <a:lvl1pPr marL="0" indent="0" algn="ctr">
              <a:lnSpc>
                <a:spcPct val="100000"/>
              </a:lnSpc>
              <a:buNone/>
              <a:defRPr sz="2200"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854362" y="4784725"/>
            <a:ext cx="4331855" cy="276225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 algn="ctr">
              <a:buNone/>
              <a:defRPr lang="en-US" sz="1200" b="1" cap="all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lvl="0" algn="ctr"/>
            <a:r>
              <a:rPr lang="en-US"/>
              <a:t>Click to edit Master text styles</a:t>
            </a:r>
          </a:p>
        </p:txBody>
      </p:sp>
      <p:cxnSp>
        <p:nvCxnSpPr>
          <p:cNvPr id="10" name="Straight Connector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54363" y="2244437"/>
            <a:ext cx="4331855" cy="0"/>
          </a:xfrm>
          <a:prstGeom prst="line">
            <a:avLst/>
          </a:prstGeom>
          <a:ln w="158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54363" y="4668983"/>
            <a:ext cx="4331855" cy="0"/>
          </a:xfrm>
          <a:prstGeom prst="line">
            <a:avLst/>
          </a:prstGeom>
          <a:ln w="15875" cap="rnd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D72C6A36-12A8-648E-3569-D00054B97EDE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341EFA2-509C-A2DA-BAFE-6A88632CD8BD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475CC21-076A-A811-68B0-7FD8CD8D56F3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6C91703A-A99F-06CE-B55C-0D09FBAF811B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60600EF-94C1-BC1E-4FA3-4CC356E82A0C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069E7EA-C348-85EA-0BB1-F112127EBF12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3317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550988" y="3461559"/>
            <a:ext cx="9070975" cy="598488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 err="1"/>
              <a:t>Subheader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7591" y="2382981"/>
            <a:ext cx="11569729" cy="1046019"/>
          </a:xfrm>
        </p:spPr>
        <p:txBody>
          <a:bodyPr anchor="b">
            <a:normAutofit/>
          </a:bodyPr>
          <a:lstStyle>
            <a:lvl1pPr algn="ctr">
              <a:defRPr sz="6000" cap="all" baseline="0"/>
            </a:lvl1pPr>
          </a:lstStyle>
          <a:p>
            <a:r>
              <a:rPr lang="en-US" dirty="0"/>
              <a:t>SECTION DIVIDER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/>
          <a:p>
            <a:fld id="{5FDFC970-B950-4395-A833-47227D4A68CA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86E267E-B65C-F4B3-6286-047BB3E93079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3736B7B-B04C-12D3-2026-E56D619F8DA3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C6331547-A9DB-F53A-721D-FDBAE7A1BAA4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056261B-07B2-A56E-A728-17FD21096879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07BC18F-6CFE-55D8-BE1F-9202FC65B49C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0FCE5BD-A2E3-BD85-F1DC-9C10B47153A4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67728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2">
    <p:bg>
      <p:bgPr>
        <a:solidFill>
          <a:srgbClr val="FED34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550988" y="3461559"/>
            <a:ext cx="9070975" cy="598488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 err="1"/>
              <a:t>Subheader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7591" y="2382981"/>
            <a:ext cx="11569729" cy="1046019"/>
          </a:xfrm>
        </p:spPr>
        <p:txBody>
          <a:bodyPr anchor="b">
            <a:normAutofit/>
          </a:bodyPr>
          <a:lstStyle>
            <a:lvl1pPr algn="ctr">
              <a:defRPr sz="6000" cap="all" baseline="0"/>
            </a:lvl1pPr>
          </a:lstStyle>
          <a:p>
            <a:r>
              <a:rPr lang="en-US" dirty="0"/>
              <a:t>SECTION DIVIDER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/>
          <a:p>
            <a:fld id="{5FDFC970-B950-4395-A833-47227D4A68CA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C257420-CE83-4866-3EA3-381C0CFC3158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8621F66-77FA-4999-E325-230D9B669B97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042B54D-8327-3710-DF48-EE39609CDDA0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CFC16C-2941-FB67-C5DD-46A3F3A9A173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34C2BD1-3A50-A203-B064-3DCD3906F6F2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E1944A9-11DF-DB57-300B-F689B08F4D3C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66828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1550988" y="3461559"/>
            <a:ext cx="9070975" cy="598488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 err="1"/>
              <a:t>Subheader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7591" y="2382981"/>
            <a:ext cx="11569729" cy="1046019"/>
          </a:xfrm>
        </p:spPr>
        <p:txBody>
          <a:bodyPr anchor="b">
            <a:normAutofit/>
          </a:bodyPr>
          <a:lstStyle>
            <a:lvl1pPr algn="ctr">
              <a:defRPr sz="60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DIVIDER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FDFC970-B950-4395-A833-47227D4A68CA}" type="datetime1">
              <a:rPr lang="en-US" smtClean="0"/>
              <a:pPr/>
              <a:t>7/14/26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5AC5E88-54DB-DB07-2D2B-3EA3C0141922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D421AC2-0BAA-41E8-5271-9D286A5CB1F7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D31278D-990D-8DFD-00A2-BCCECAB47A5E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A348C4B-29F3-5E21-5DA6-F7A38594E57F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C0FAD8C-7636-5833-CFCE-3253852F15EF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CC4306F-759D-AE82-8D13-D983855E47FC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3502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7225" y="4581236"/>
            <a:ext cx="10877550" cy="1597891"/>
          </a:xfrm>
          <a:noFill/>
        </p:spPr>
        <p:txBody>
          <a:bodyPr wrap="square" rtlCol="0" anchor="ctr" anchorCtr="1">
            <a:noAutofit/>
          </a:bodyPr>
          <a:lstStyle>
            <a:lvl1pPr algn="ctr">
              <a:defRPr lang="en-US" sz="1800" b="0" i="0" cap="none" baseline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0" lvl="0" algn="ctr">
              <a:lnSpc>
                <a:spcPct val="75000"/>
              </a:lnSpc>
            </a:pPr>
            <a:r>
              <a:rPr lang="en-US" dirty="0"/>
              <a:t>Click to edit master closing slide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/>
          <a:p>
            <a:fld id="{75D660D7-90CE-4513-A3CE-C070B9421917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B2C18FC-29DC-30A0-0360-C5E5735072A4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6231277-A44F-A1F5-03E4-79BB667E118A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269444E-AE08-770D-D564-E199EA1B706B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7691CF8-1E73-A801-14D7-6110247881EC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1DC9D66-33DA-E6DF-D54B-2453FA7322A6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EBB1E0F-DE82-BF28-6F15-1C179C3FA41E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6" name="Picture 25" descr="University of Waterloo logo">
            <a:extLst>
              <a:ext uri="{FF2B5EF4-FFF2-40B4-BE49-F238E27FC236}">
                <a16:creationId xmlns:a16="http://schemas.microsoft.com/office/drawing/2014/main" id="{5604EBD5-7BE6-8BAD-C10F-F29FF1FC02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4945" y="1204402"/>
            <a:ext cx="6407315" cy="415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677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094124" y="397164"/>
            <a:ext cx="6097876" cy="646083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2740" y="1028940"/>
            <a:ext cx="5486243" cy="1474115"/>
          </a:xfrm>
        </p:spPr>
        <p:txBody>
          <a:bodyPr lIns="0" anchor="b">
            <a:noAutofit/>
          </a:bodyPr>
          <a:lstStyle>
            <a:lvl1pPr algn="l">
              <a:defRPr sz="5400" b="1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740" y="4266821"/>
            <a:ext cx="5486243" cy="666549"/>
          </a:xfrm>
        </p:spPr>
        <p:txBody>
          <a:bodyPr lIns="0" anchor="t">
            <a:normAutofit/>
          </a:bodyPr>
          <a:lstStyle>
            <a:lvl1pPr marL="0" indent="0" algn="l">
              <a:buNone/>
              <a:defRPr sz="1500" b="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2740" y="2642329"/>
            <a:ext cx="1182916" cy="377962"/>
          </a:xfrm>
          <a:solidFill>
            <a:schemeClr val="accent1"/>
          </a:solidFill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A318C6E2-4AA5-436E-9815-715E9B2235FA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623674" y="6377231"/>
            <a:ext cx="4293708" cy="25033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148416" y="6377231"/>
            <a:ext cx="553900" cy="250337"/>
          </a:xfrm>
        </p:spPr>
        <p:txBody>
          <a:bodyPr/>
          <a:lstStyle>
            <a:lvl1pPr algn="ctr">
              <a:defRPr/>
            </a:lvl1pPr>
          </a:lstStyle>
          <a:p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70F6756-3E11-A664-FDBC-686B312F4EDA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61E4A79-7EF1-881C-448C-B5893289EE72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2F2ED37-6474-16ED-2345-5EC13A087CB3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0628BAF-CB56-3888-5C04-D94C5B43C05A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2D47A3D-6975-669C-340E-F2326F6ABABA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296993A-5AA1-1101-663C-8CCD805BD6CC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4" name="Picture 13" descr="University of Waterloo logo">
            <a:extLst>
              <a:ext uri="{FF2B5EF4-FFF2-40B4-BE49-F238E27FC236}">
                <a16:creationId xmlns:a16="http://schemas.microsoft.com/office/drawing/2014/main" id="{023930CF-35B1-50C3-2CC3-42CBB13E416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161" y="5304722"/>
            <a:ext cx="3759035" cy="1484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835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_AL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33425" y="4682836"/>
            <a:ext cx="10725150" cy="1559782"/>
          </a:xfrm>
          <a:noFill/>
        </p:spPr>
        <p:txBody>
          <a:bodyPr wrap="square" rtlCol="0" anchor="ctr" anchorCtr="1">
            <a:noAutofit/>
          </a:bodyPr>
          <a:lstStyle>
            <a:lvl1pPr marL="0" algn="ctr">
              <a:lnSpc>
                <a:spcPct val="75000"/>
              </a:lnSpc>
              <a:defRPr lang="en-US" sz="1800" b="0" i="0" cap="none" baseline="0">
                <a:solidFill>
                  <a:schemeClr val="bg1">
                    <a:alpha val="81000"/>
                  </a:schemeClr>
                </a:solidFill>
                <a:latin typeface="Verdana" charset="0"/>
                <a:ea typeface="Verdana" charset="0"/>
                <a:cs typeface="Verdana" charset="0"/>
              </a:defRPr>
            </a:lvl1pPr>
          </a:lstStyle>
          <a:p>
            <a:pPr marL="0" lvl="0" algn="ctr">
              <a:lnSpc>
                <a:spcPct val="75000"/>
              </a:lnSpc>
            </a:pPr>
            <a:r>
              <a:rPr lang="en-US" dirty="0"/>
              <a:t>Click to edit master closing slide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A368D4B-3D0A-49AB-8EA2-2DC8CB4594DB}" type="datetime1">
              <a:rPr lang="en-US" smtClean="0"/>
              <a:pPr/>
              <a:t>7/14/26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3C84CBA-BDD4-B9EC-8FD3-ECC1DF539F9E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FE04DCE-1B6E-B5CB-9E62-E45B592AFB6A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8AF4A26-5CAE-1F08-C93F-B41E8E5BB1DB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1623493-CA34-79CF-0A7F-DF7FA3107102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BFBED65-B55C-005E-0B76-59B6F1DB7BD0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F170495-1DE0-AF98-003E-5B61D768B50C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9" name="Picture 18" descr="University of Waterloo logo">
            <a:extLst>
              <a:ext uri="{FF2B5EF4-FFF2-40B4-BE49-F238E27FC236}">
                <a16:creationId xmlns:a16="http://schemas.microsoft.com/office/drawing/2014/main" id="{086A222B-79FE-32D2-AF56-76C91A4EBDD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84945" y="1204402"/>
            <a:ext cx="6407315" cy="4157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082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losing Slide_Y+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 descr="YOU+WATERLOO">
            <a:extLst>
              <a:ext uri="{FF2B5EF4-FFF2-40B4-BE49-F238E27FC236}">
                <a16:creationId xmlns:a16="http://schemas.microsoft.com/office/drawing/2014/main" id="{28F653FE-3A86-E844-A53F-0361E59D7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53660" y="4585014"/>
            <a:ext cx="1884680" cy="53340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8ADE716-1136-A547-A8CE-EAC2B309AAB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68648" y="5270227"/>
            <a:ext cx="3854704" cy="252476"/>
          </a:xfrm>
          <a:prstGeom prst="rect">
            <a:avLst/>
          </a:prstGeo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/>
          <a:p>
            <a:fld id="{75D660D7-90CE-4513-A3CE-C070B9421917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691E8C1-028B-B8F4-4256-E3712FED0E55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53E403A-BC35-D5C8-A61A-6A21441F2A47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E0BBAAB5-DC1C-86EB-4372-7AA35FAC264E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06E0FE3-0020-4B30-798D-E8A1A63EEAD4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F32F16E-6FB3-59D9-5ABB-055FA23EB8BF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A4B425B3-553E-0171-4C59-CD7445926E13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7" name="Picture 16" descr="University of Waterloo logo">
            <a:extLst>
              <a:ext uri="{FF2B5EF4-FFF2-40B4-BE49-F238E27FC236}">
                <a16:creationId xmlns:a16="http://schemas.microsoft.com/office/drawing/2014/main" id="{0E8EB7D6-3776-0C1B-E0DD-A6CD3262A46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25667" y="895553"/>
            <a:ext cx="5757267" cy="3735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955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losing Slide_Y+W_AL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A368D4B-3D0A-49AB-8EA2-2DC8CB4594DB}" type="datetime1">
              <a:rPr lang="en-US" smtClean="0"/>
              <a:pPr/>
              <a:t>7/14/26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1" name="Picture 20" descr="YOU+WATERLOO">
            <a:extLst>
              <a:ext uri="{FF2B5EF4-FFF2-40B4-BE49-F238E27FC236}">
                <a16:creationId xmlns:a16="http://schemas.microsoft.com/office/drawing/2014/main" id="{61B2F895-74F6-5245-9741-0020E25D8AB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660" y="4592032"/>
            <a:ext cx="1884680" cy="5334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D46E8A0-B6BB-1D40-8410-044E5B20399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68648" y="5277245"/>
            <a:ext cx="3854704" cy="25247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4747904-A0FC-F14A-9236-E3A1ADBB8DEF}"/>
              </a:ext>
            </a:extLst>
          </p:cNvPr>
          <p:cNvSpPr txBox="1"/>
          <p:nvPr userDrawn="1"/>
        </p:nvSpPr>
        <p:spPr>
          <a:xfrm>
            <a:off x="4851400" y="724746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D286E6D-0D71-65B9-5A2A-13BC64D090E5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94DCB05-C5B2-F917-DEBD-1ADFF9EF49FB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1EC16BE5-37EB-7BF9-91C1-1DD99FB6DF48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643753E-1D6D-DAC7-EEB3-784F18B6ACE7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5A03DC8-13E8-7109-1E6E-7D037DB2C7A0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187BAEF-5621-E3DD-3CE7-8D8AEF27527F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9" name="Picture 18" descr="University of Waterloo logo">
            <a:extLst>
              <a:ext uri="{FF2B5EF4-FFF2-40B4-BE49-F238E27FC236}">
                <a16:creationId xmlns:a16="http://schemas.microsoft.com/office/drawing/2014/main" id="{468B2007-5BEA-A5A1-19B5-A9DE3EF8F41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225666" y="895553"/>
            <a:ext cx="5757269" cy="3735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255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2740" y="1028940"/>
            <a:ext cx="9516760" cy="1474115"/>
          </a:xfrm>
        </p:spPr>
        <p:txBody>
          <a:bodyPr lIns="0" anchor="b">
            <a:noAutofit/>
          </a:bodyPr>
          <a:lstStyle>
            <a:lvl1pPr algn="l">
              <a:defRPr sz="54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740" y="4266821"/>
            <a:ext cx="5486243" cy="666549"/>
          </a:xfrm>
        </p:spPr>
        <p:txBody>
          <a:bodyPr lIns="0" anchor="t">
            <a:normAutofit/>
          </a:bodyPr>
          <a:lstStyle>
            <a:lvl1pPr marL="0" indent="0" algn="l">
              <a:buNone/>
              <a:defRPr sz="1500" b="0" baseline="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2740" y="2642329"/>
            <a:ext cx="1182916" cy="377962"/>
          </a:xfrm>
          <a:solidFill>
            <a:schemeClr val="accent1"/>
          </a:solidFill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A318C6E2-4AA5-436E-9815-715E9B2235FA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623674" y="6377231"/>
            <a:ext cx="4293708" cy="250337"/>
          </a:xfrm>
        </p:spPr>
        <p:txBody>
          <a:bodyPr/>
          <a:lstStyle>
            <a:lvl1pPr algn="ctr"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148416" y="6377231"/>
            <a:ext cx="553900" cy="250337"/>
          </a:xfrm>
        </p:spPr>
        <p:txBody>
          <a:bodyPr/>
          <a:lstStyle>
            <a:lvl1pPr algn="ctr"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67CFFB5-59B4-4102-814E-9285FB5173B4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5932F0D-9F96-7DB3-EBDF-2EEF5271C0CC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56A6273-7642-42A5-E18F-1DE50316C943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C044829-A5BB-8024-3D09-E1C9E32BCA68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B95626F-B1B6-6C41-86AA-CC9E13CCC1F5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3422BFA-868C-6396-0C14-E3B59F179385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21" name="Picture 20" descr="University of Waterloo logo">
            <a:extLst>
              <a:ext uri="{FF2B5EF4-FFF2-40B4-BE49-F238E27FC236}">
                <a16:creationId xmlns:a16="http://schemas.microsoft.com/office/drawing/2014/main" id="{BBF0D8A2-F1EC-E7D7-E699-09A5BA5F00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64157" y="5304723"/>
            <a:ext cx="3759035" cy="1484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952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Black with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6094124" y="397164"/>
            <a:ext cx="6097876" cy="6460836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2740" y="1028940"/>
            <a:ext cx="5486243" cy="1474115"/>
          </a:xfrm>
        </p:spPr>
        <p:txBody>
          <a:bodyPr lIns="0" anchor="b">
            <a:noAutofit/>
          </a:bodyPr>
          <a:lstStyle>
            <a:lvl1pPr algn="l">
              <a:defRPr sz="54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SLIDE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740" y="4266821"/>
            <a:ext cx="5486243" cy="666549"/>
          </a:xfrm>
        </p:spPr>
        <p:txBody>
          <a:bodyPr lIns="0" anchor="t">
            <a:normAutofit/>
          </a:bodyPr>
          <a:lstStyle>
            <a:lvl1pPr marL="0" indent="0" algn="l">
              <a:buNone/>
              <a:defRPr sz="1500" b="0" baseline="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2740" y="2642329"/>
            <a:ext cx="1182916" cy="377962"/>
          </a:xfrm>
          <a:solidFill>
            <a:schemeClr val="accent1"/>
          </a:solidFill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A318C6E2-4AA5-436E-9815-715E9B2235FA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623674" y="6377231"/>
            <a:ext cx="4293708" cy="250337"/>
          </a:xfrm>
        </p:spPr>
        <p:txBody>
          <a:bodyPr/>
          <a:lstStyle>
            <a:lvl1pPr algn="ctr"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1148416" y="6377231"/>
            <a:ext cx="553900" cy="250337"/>
          </a:xfrm>
        </p:spPr>
        <p:txBody>
          <a:bodyPr/>
          <a:lstStyle>
            <a:lvl1pPr algn="ctr"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2EC3763-2453-841B-0F5D-79F0D6E1A604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18602B7-0464-FA62-D3B1-AF340B30EEBD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309FCB91-56EE-0306-B1C4-B6EE24D72222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AC9AC06-3237-7FB8-3E71-5F0CC0F88A28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5069881-5C49-1510-1B4A-A66A82513010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AF94964-811F-E5B8-5769-F335900C6514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 descr="University of Waterloo logo">
            <a:extLst>
              <a:ext uri="{FF2B5EF4-FFF2-40B4-BE49-F238E27FC236}">
                <a16:creationId xmlns:a16="http://schemas.microsoft.com/office/drawing/2014/main" id="{0F962198-0F7C-1A7B-DC29-ECAA32C67E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64157" y="5304723"/>
            <a:ext cx="3759035" cy="1484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0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4B0C9-B47E-4B33-A656-C78D1805DA95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323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M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7407696" y="685060"/>
            <a:ext cx="1420859" cy="286052"/>
          </a:xfrm>
        </p:spPr>
        <p:txBody>
          <a:bodyPr anchor="ctr">
            <a:noAutofit/>
          </a:bodyPr>
          <a:lstStyle>
            <a:lvl1pPr marL="0" indent="0" algn="ctr">
              <a:buNone/>
              <a:defRPr sz="1100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MENU ITEM 1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8908224" y="685060"/>
            <a:ext cx="1420859" cy="286052"/>
          </a:xfrm>
        </p:spPr>
        <p:txBody>
          <a:bodyPr anchor="ctr">
            <a:noAutofit/>
          </a:bodyPr>
          <a:lstStyle>
            <a:lvl1pPr marL="0" indent="0" algn="ctr">
              <a:buNone/>
              <a:defRPr sz="1100" b="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MENU ITEM 2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10408752" y="685060"/>
            <a:ext cx="1420859" cy="286052"/>
          </a:xfrm>
        </p:spPr>
        <p:txBody>
          <a:bodyPr anchor="ctr">
            <a:noAutofit/>
          </a:bodyPr>
          <a:lstStyle>
            <a:lvl1pPr marL="0" indent="0" algn="ctr">
              <a:buNone/>
              <a:defRPr sz="1100" b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MENU ITEM 3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48C228CE-C572-4AF5-9728-AA6E475873DD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9883" y="434108"/>
            <a:ext cx="7046081" cy="895927"/>
          </a:xfrm>
        </p:spPr>
        <p:txBody>
          <a:bodyPr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7036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882" y="1709738"/>
            <a:ext cx="9399507" cy="2852737"/>
          </a:xfrm>
        </p:spPr>
        <p:txBody>
          <a:bodyPr anchor="b">
            <a:normAutofit/>
          </a:bodyPr>
          <a:lstStyle>
            <a:lvl1pPr algn="l">
              <a:defRPr sz="4000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SECTION TITLE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882" y="4589463"/>
            <a:ext cx="9399507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D43AC-4B94-471D-A170-0D88FCD1FB54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021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_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60521" y="3227413"/>
            <a:ext cx="8770620" cy="1212056"/>
          </a:xfrm>
        </p:spPr>
        <p:txBody>
          <a:bodyPr anchor="b">
            <a:noAutofit/>
          </a:bodyPr>
          <a:lstStyle>
            <a:lvl1pPr algn="l">
              <a:defRPr sz="4000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 dirty="0"/>
              <a:t>CLICK TO EDIT MASTER</a:t>
            </a:r>
            <a:br>
              <a:rPr lang="en-US" dirty="0"/>
            </a:br>
            <a:r>
              <a:rPr lang="en-US" dirty="0"/>
              <a:t>SECTION TITLE SLIDE OPTION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960521" y="4447299"/>
            <a:ext cx="8770620" cy="666549"/>
          </a:xfrm>
        </p:spPr>
        <p:txBody>
          <a:bodyPr anchor="t">
            <a:normAutofit/>
          </a:bodyPr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51004" y="6335309"/>
            <a:ext cx="1181114" cy="250337"/>
          </a:xfrm>
        </p:spPr>
        <p:txBody>
          <a:bodyPr/>
          <a:lstStyle/>
          <a:p>
            <a:fld id="{72EFF9E2-52BD-4C8D-9C57-79F661DB94A1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23CDDAC-C7BC-C026-DBF5-1F441817694A}"/>
              </a:ext>
            </a:extLst>
          </p:cNvPr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093E90F-8348-6507-0CA6-23A77D0FF9D3}"/>
                </a:ext>
              </a:extLst>
            </p:cNvPr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610C4E9-E0C2-2B5C-6851-9D5D61545008}"/>
                </a:ext>
              </a:extLst>
            </p:cNvPr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7BCF4D7-716F-52CC-66B7-C2694CA5B51F}"/>
                </a:ext>
              </a:extLst>
            </p:cNvPr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EE75C32-392B-B376-010B-6A75AE630CBB}"/>
                </a:ext>
              </a:extLst>
            </p:cNvPr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C0F947E-B04D-E029-09CB-EEC744D80E2B}"/>
                </a:ext>
              </a:extLst>
            </p:cNvPr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42748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59883" y="434108"/>
            <a:ext cx="11569729" cy="8959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882" y="1413164"/>
            <a:ext cx="5586855" cy="4590472"/>
          </a:xfrm>
        </p:spPr>
        <p:txBody>
          <a:bodyPr/>
          <a:lstStyle>
            <a:lvl1pPr marL="288925" indent="-288925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1pPr>
            <a:lvl2pPr marL="6858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2pPr>
            <a:lvl3pPr marL="11430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3pPr>
            <a:lvl4pPr marL="16002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4pPr>
            <a:lvl5pPr marL="20574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0992" y="1413164"/>
            <a:ext cx="5658620" cy="4590472"/>
          </a:xfrm>
        </p:spPr>
        <p:txBody>
          <a:bodyPr/>
          <a:lstStyle>
            <a:lvl1pPr marL="288925" indent="-288925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1pPr>
            <a:lvl2pPr marL="6858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2pPr>
            <a:lvl3pPr marL="11430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3pPr>
            <a:lvl4pPr marL="16002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4pPr>
            <a:lvl5pPr marL="2057400" indent="-228600">
              <a:spcBef>
                <a:spcPts val="800"/>
              </a:spcBef>
              <a:spcAft>
                <a:spcPts val="800"/>
              </a:spcAft>
              <a:buFont typeface="Wingdings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881F3-AB4F-4026-8B03-DBF7475676B1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516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882" y="1413163"/>
            <a:ext cx="11569729" cy="45951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38014" y="6335309"/>
            <a:ext cx="1181114" cy="250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5FDFC970-B950-4395-A833-47227D4A68CA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882" y="6335309"/>
            <a:ext cx="5226517" cy="250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88000" y="6335309"/>
            <a:ext cx="1016000" cy="2503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0" y="0"/>
            <a:ext cx="12192000" cy="397164"/>
            <a:chOff x="421830" y="1342659"/>
            <a:chExt cx="10018760" cy="290558"/>
          </a:xfrm>
        </p:grpSpPr>
        <p:sp>
          <p:nvSpPr>
            <p:cNvPr id="16" name="Rectangle 15"/>
            <p:cNvSpPr/>
            <p:nvPr userDrawn="1"/>
          </p:nvSpPr>
          <p:spPr>
            <a:xfrm>
              <a:off x="421831" y="1487938"/>
              <a:ext cx="2532791" cy="145279"/>
            </a:xfrm>
            <a:prstGeom prst="rect">
              <a:avLst/>
            </a:prstGeom>
            <a:solidFill>
              <a:srgbClr val="F2E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2928836" y="1487938"/>
              <a:ext cx="2503918" cy="145279"/>
            </a:xfrm>
            <a:prstGeom prst="rect">
              <a:avLst/>
            </a:prstGeom>
            <a:solidFill>
              <a:srgbClr val="FAE1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32754" y="1487938"/>
              <a:ext cx="2503918" cy="145279"/>
            </a:xfrm>
            <a:prstGeom prst="rect">
              <a:avLst/>
            </a:prstGeom>
            <a:solidFill>
              <a:srgbClr val="FED34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936672" y="1487938"/>
              <a:ext cx="2503918" cy="145279"/>
            </a:xfrm>
            <a:prstGeom prst="rect">
              <a:avLst/>
            </a:prstGeom>
            <a:solidFill>
              <a:srgbClr val="EBA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421830" y="1342659"/>
              <a:ext cx="10018759" cy="1452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" name="Picture 8" descr="University of Waterloo logo">
            <a:extLst>
              <a:ext uri="{FF2B5EF4-FFF2-40B4-BE49-F238E27FC236}">
                <a16:creationId xmlns:a16="http://schemas.microsoft.com/office/drawing/2014/main" id="{5AE93192-E6E4-EBD3-E1EB-1CA76925B880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2767" y="5868697"/>
            <a:ext cx="2749233" cy="1085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700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714" r:id="rId2"/>
    <p:sldLayoutId id="2147483715" r:id="rId3"/>
    <p:sldLayoutId id="2147483716" r:id="rId4"/>
    <p:sldLayoutId id="2147483670" r:id="rId5"/>
    <p:sldLayoutId id="2147483693" r:id="rId6"/>
    <p:sldLayoutId id="2147483671" r:id="rId7"/>
    <p:sldLayoutId id="2147483690" r:id="rId8"/>
    <p:sldLayoutId id="2147483672" r:id="rId9"/>
    <p:sldLayoutId id="2147483673" r:id="rId10"/>
    <p:sldLayoutId id="2147483674" r:id="rId11"/>
    <p:sldLayoutId id="2147483675" r:id="rId12"/>
    <p:sldLayoutId id="2147483710" r:id="rId13"/>
    <p:sldLayoutId id="2147483717" r:id="rId14"/>
    <p:sldLayoutId id="2147483718" r:id="rId15"/>
    <p:sldLayoutId id="2147483719" r:id="rId16"/>
    <p:sldLayoutId id="2147483720" r:id="rId17"/>
    <p:sldLayoutId id="2147483721" r:id="rId18"/>
    <p:sldLayoutId id="2147483712" r:id="rId19"/>
    <p:sldLayoutId id="2147483713" r:id="rId20"/>
    <p:sldLayoutId id="2147483723" r:id="rId21"/>
    <p:sldLayoutId id="2147483722" r:id="rId2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b="1" kern="1200" spc="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925" indent="-288925" algn="l" defTabSz="91440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>
          <a:schemeClr val="tx1"/>
        </a:buClr>
        <a:buSzPct val="85000"/>
        <a:buFont typeface="Wingdings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>
          <a:schemeClr val="tx1"/>
        </a:buClr>
        <a:buSzPct val="85000"/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>
          <a:schemeClr val="tx1"/>
        </a:buClr>
        <a:buSzPct val="85000"/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>
          <a:schemeClr val="tx1"/>
        </a:buClr>
        <a:buSzPct val="85000"/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800"/>
        </a:spcBef>
        <a:spcAft>
          <a:spcPts val="800"/>
        </a:spcAft>
        <a:buClr>
          <a:schemeClr val="tx1"/>
        </a:buClr>
        <a:buSzPct val="85000"/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LLM-driven Unit Testing for Autonomous Driving Software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740" y="4266821"/>
            <a:ext cx="5486243" cy="834568"/>
          </a:xfrm>
        </p:spPr>
        <p:txBody>
          <a:bodyPr>
            <a:noAutofit/>
          </a:bodyPr>
          <a:lstStyle/>
          <a:p>
            <a:r>
              <a:rPr lang="en-US" dirty="0"/>
              <a:t>Shourrya Guha,</a:t>
            </a:r>
            <a:br>
              <a:rPr lang="en-US" dirty="0"/>
            </a:br>
            <a:r>
              <a:rPr lang="en-US" dirty="0" err="1"/>
              <a:t>MASc</a:t>
            </a:r>
            <a:r>
              <a:rPr lang="en-US" dirty="0"/>
              <a:t>, Computer Engineering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solidFill>
            <a:srgbClr val="FED34C"/>
          </a:solidFill>
        </p:spPr>
        <p:txBody>
          <a:bodyPr/>
          <a:lstStyle/>
          <a:p>
            <a:fld id="{4E14D485-9E4C-422A-874A-A7B0EA07F166}" type="datetime1">
              <a:rPr lang="en-US" smtClean="0"/>
              <a:t>7/14/26</a:t>
            </a:fld>
            <a:endParaRPr lang="en-US" dirty="0"/>
          </a:p>
        </p:txBody>
      </p:sp>
      <p:sp>
        <p:nvSpPr>
          <p:cNvPr id="4" name="Text 7">
            <a:extLst>
              <a:ext uri="{FF2B5EF4-FFF2-40B4-BE49-F238E27FC236}">
                <a16:creationId xmlns:a16="http://schemas.microsoft.com/office/drawing/2014/main" id="{21BC20C8-DAA9-5C6B-AEC9-C99F22441C84}"/>
              </a:ext>
            </a:extLst>
          </p:cNvPr>
          <p:cNvSpPr/>
          <p:nvPr/>
        </p:nvSpPr>
        <p:spPr>
          <a:xfrm>
            <a:off x="452740" y="3386274"/>
            <a:ext cx="96012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 study on Autoware with LLM-driven unit testing  ·  Wang, Xie, Huang, Wang, Chen, Ma</a:t>
            </a:r>
            <a:endParaRPr lang="en-US" sz="1300" dirty="0"/>
          </a:p>
          <a:p>
            <a:pPr marL="0" indent="0">
              <a:buNone/>
            </a:pPr>
            <a:r>
              <a:rPr lang="en-US" sz="13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University of Alberta · The University of Tokyo · FSE '25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14863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29DC3-F768-FFA9-84B2-9D94EDFF0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4A37E-B9D0-E426-23C4-727CDB5A0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RQ3 – </a:t>
            </a:r>
            <a:r>
              <a:rPr lang="en-US" dirty="0" err="1"/>
              <a:t>AwTest</a:t>
            </a:r>
            <a:r>
              <a:rPr lang="en-US" dirty="0"/>
              <a:t>-LLM: Giving the LLM Context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99301-A780-52F0-0656-FDF70F9A4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LLM-driven Unit Testing for Autonomous Driving Software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A22DB-D2E2-A198-3754-D0E3F9A33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F30D7347-1B13-5585-A344-5B892CF7985D}"/>
              </a:ext>
            </a:extLst>
          </p:cNvPr>
          <p:cNvSpPr/>
          <p:nvPr/>
        </p:nvSpPr>
        <p:spPr>
          <a:xfrm>
            <a:off x="259882" y="1157867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LLM doesn't actually know the codebase's structure</a:t>
            </a:r>
            <a:endParaRPr lang="en-US" sz="1500" dirty="0"/>
          </a:p>
        </p:txBody>
      </p:sp>
      <p:sp>
        <p:nvSpPr>
          <p:cNvPr id="11" name="Shape 2">
            <a:extLst>
              <a:ext uri="{FF2B5EF4-FFF2-40B4-BE49-F238E27FC236}">
                <a16:creationId xmlns:a16="http://schemas.microsoft.com/office/drawing/2014/main" id="{72559B7C-EB0B-A072-73B4-4776B798E0D1}"/>
              </a:ext>
            </a:extLst>
          </p:cNvPr>
          <p:cNvSpPr/>
          <p:nvPr/>
        </p:nvSpPr>
        <p:spPr>
          <a:xfrm>
            <a:off x="502920" y="1874520"/>
            <a:ext cx="2084832" cy="2743200"/>
          </a:xfrm>
          <a:prstGeom prst="roundRect">
            <a:avLst>
              <a:gd name="adj" fmla="val 3509"/>
            </a:avLst>
          </a:prstGeom>
          <a:solidFill>
            <a:srgbClr val="2C333F"/>
          </a:solidFill>
          <a:ln/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3">
            <a:extLst>
              <a:ext uri="{FF2B5EF4-FFF2-40B4-BE49-F238E27FC236}">
                <a16:creationId xmlns:a16="http://schemas.microsoft.com/office/drawing/2014/main" id="{DB1699F1-1FF3-D574-81F5-40FAB68C59C7}"/>
              </a:ext>
            </a:extLst>
          </p:cNvPr>
          <p:cNvSpPr/>
          <p:nvPr/>
        </p:nvSpPr>
        <p:spPr>
          <a:xfrm>
            <a:off x="1252728" y="2103120"/>
            <a:ext cx="585216" cy="585216"/>
          </a:xfrm>
          <a:prstGeom prst="ellipse">
            <a:avLst/>
          </a:prstGeom>
          <a:solidFill>
            <a:srgbClr val="F2A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4">
            <a:extLst>
              <a:ext uri="{FF2B5EF4-FFF2-40B4-BE49-F238E27FC236}">
                <a16:creationId xmlns:a16="http://schemas.microsoft.com/office/drawing/2014/main" id="{EEF02723-12CF-9793-7B76-35E85978D6EB}"/>
              </a:ext>
            </a:extLst>
          </p:cNvPr>
          <p:cNvSpPr/>
          <p:nvPr/>
        </p:nvSpPr>
        <p:spPr>
          <a:xfrm>
            <a:off x="1252728" y="2103120"/>
            <a:ext cx="58521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64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64" dirty="0"/>
          </a:p>
        </p:txBody>
      </p:sp>
      <p:sp>
        <p:nvSpPr>
          <p:cNvPr id="14" name="Text 5">
            <a:extLst>
              <a:ext uri="{FF2B5EF4-FFF2-40B4-BE49-F238E27FC236}">
                <a16:creationId xmlns:a16="http://schemas.microsoft.com/office/drawing/2014/main" id="{61DFD8CF-68B7-3CA3-46C7-37E717DD265E}"/>
              </a:ext>
            </a:extLst>
          </p:cNvPr>
          <p:cNvSpPr/>
          <p:nvPr/>
        </p:nvSpPr>
        <p:spPr>
          <a:xfrm>
            <a:off x="640080" y="2834640"/>
            <a:ext cx="181051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AST Parsing</a:t>
            </a:r>
            <a:endParaRPr lang="en-US" sz="1250" dirty="0"/>
          </a:p>
        </p:txBody>
      </p:sp>
      <p:sp>
        <p:nvSpPr>
          <p:cNvPr id="15" name="Text 6">
            <a:extLst>
              <a:ext uri="{FF2B5EF4-FFF2-40B4-BE49-F238E27FC236}">
                <a16:creationId xmlns:a16="http://schemas.microsoft.com/office/drawing/2014/main" id="{9C59DE45-27B4-E45F-0533-2A9D60C0F352}"/>
              </a:ext>
            </a:extLst>
          </p:cNvPr>
          <p:cNvSpPr/>
          <p:nvPr/>
        </p:nvSpPr>
        <p:spPr>
          <a:xfrm>
            <a:off x="667512" y="3337560"/>
            <a:ext cx="1755648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7CC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Parse every C++ file (tree-sitter) to extract namespace, headers, class metadata</a:t>
            </a:r>
            <a:endParaRPr lang="en-US" sz="1200" dirty="0"/>
          </a:p>
        </p:txBody>
      </p:sp>
      <p:sp>
        <p:nvSpPr>
          <p:cNvPr id="17" name="Text 7">
            <a:extLst>
              <a:ext uri="{FF2B5EF4-FFF2-40B4-BE49-F238E27FC236}">
                <a16:creationId xmlns:a16="http://schemas.microsoft.com/office/drawing/2014/main" id="{E25BAEC2-2561-BCCD-8FEB-F200689BCA68}"/>
              </a:ext>
            </a:extLst>
          </p:cNvPr>
          <p:cNvSpPr/>
          <p:nvPr/>
        </p:nvSpPr>
        <p:spPr>
          <a:xfrm>
            <a:off x="2569464" y="3017520"/>
            <a:ext cx="38404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2A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19" name="Shape 8">
            <a:extLst>
              <a:ext uri="{FF2B5EF4-FFF2-40B4-BE49-F238E27FC236}">
                <a16:creationId xmlns:a16="http://schemas.microsoft.com/office/drawing/2014/main" id="{FDDB8E48-F6F7-C9FB-CE6F-2BDEC3C2FB6F}"/>
              </a:ext>
            </a:extLst>
          </p:cNvPr>
          <p:cNvSpPr/>
          <p:nvPr/>
        </p:nvSpPr>
        <p:spPr>
          <a:xfrm>
            <a:off x="2697480" y="1874520"/>
            <a:ext cx="2084832" cy="2743200"/>
          </a:xfrm>
          <a:prstGeom prst="roundRect">
            <a:avLst>
              <a:gd name="adj" fmla="val 3509"/>
            </a:avLst>
          </a:prstGeom>
          <a:solidFill>
            <a:srgbClr val="2C333F"/>
          </a:solidFill>
          <a:ln/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9">
            <a:extLst>
              <a:ext uri="{FF2B5EF4-FFF2-40B4-BE49-F238E27FC236}">
                <a16:creationId xmlns:a16="http://schemas.microsoft.com/office/drawing/2014/main" id="{66AD4815-7E3C-E64F-C881-9E0C67689217}"/>
              </a:ext>
            </a:extLst>
          </p:cNvPr>
          <p:cNvSpPr/>
          <p:nvPr/>
        </p:nvSpPr>
        <p:spPr>
          <a:xfrm>
            <a:off x="3447288" y="2103120"/>
            <a:ext cx="585216" cy="585216"/>
          </a:xfrm>
          <a:prstGeom prst="ellipse">
            <a:avLst/>
          </a:prstGeom>
          <a:solidFill>
            <a:srgbClr val="F2A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0">
            <a:extLst>
              <a:ext uri="{FF2B5EF4-FFF2-40B4-BE49-F238E27FC236}">
                <a16:creationId xmlns:a16="http://schemas.microsoft.com/office/drawing/2014/main" id="{1960BD80-17D2-E020-D38F-F77C381EE2ED}"/>
              </a:ext>
            </a:extLst>
          </p:cNvPr>
          <p:cNvSpPr/>
          <p:nvPr/>
        </p:nvSpPr>
        <p:spPr>
          <a:xfrm>
            <a:off x="3447288" y="2103120"/>
            <a:ext cx="58521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64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64" dirty="0"/>
          </a:p>
        </p:txBody>
      </p:sp>
      <p:sp>
        <p:nvSpPr>
          <p:cNvPr id="22" name="Text 11">
            <a:extLst>
              <a:ext uri="{FF2B5EF4-FFF2-40B4-BE49-F238E27FC236}">
                <a16:creationId xmlns:a16="http://schemas.microsoft.com/office/drawing/2014/main" id="{029ABF11-FA88-32A8-29A0-79CE79662AE3}"/>
              </a:ext>
            </a:extLst>
          </p:cNvPr>
          <p:cNvSpPr/>
          <p:nvPr/>
        </p:nvSpPr>
        <p:spPr>
          <a:xfrm>
            <a:off x="2834640" y="2834640"/>
            <a:ext cx="181051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Call-Graph Extraction</a:t>
            </a:r>
            <a:endParaRPr lang="en-US" sz="1250" dirty="0"/>
          </a:p>
        </p:txBody>
      </p:sp>
      <p:sp>
        <p:nvSpPr>
          <p:cNvPr id="23" name="Text 12">
            <a:extLst>
              <a:ext uri="{FF2B5EF4-FFF2-40B4-BE49-F238E27FC236}">
                <a16:creationId xmlns:a16="http://schemas.microsoft.com/office/drawing/2014/main" id="{200C22BC-2737-F53D-33C6-EA8F209FCDFD}"/>
              </a:ext>
            </a:extLst>
          </p:cNvPr>
          <p:cNvSpPr/>
          <p:nvPr/>
        </p:nvSpPr>
        <p:spPr>
          <a:xfrm>
            <a:off x="2862072" y="3337560"/>
            <a:ext cx="1755648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7CC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Find functions that call the target functions being tested — use as few-shot examples for LLM</a:t>
            </a:r>
            <a:endParaRPr lang="en-US" sz="1200" dirty="0"/>
          </a:p>
        </p:txBody>
      </p:sp>
      <p:sp>
        <p:nvSpPr>
          <p:cNvPr id="24" name="Text 13">
            <a:extLst>
              <a:ext uri="{FF2B5EF4-FFF2-40B4-BE49-F238E27FC236}">
                <a16:creationId xmlns:a16="http://schemas.microsoft.com/office/drawing/2014/main" id="{C736D00D-083F-272A-CD7E-F913408F37F5}"/>
              </a:ext>
            </a:extLst>
          </p:cNvPr>
          <p:cNvSpPr/>
          <p:nvPr/>
        </p:nvSpPr>
        <p:spPr>
          <a:xfrm>
            <a:off x="4764024" y="3017520"/>
            <a:ext cx="38404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2A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25" name="Shape 14">
            <a:extLst>
              <a:ext uri="{FF2B5EF4-FFF2-40B4-BE49-F238E27FC236}">
                <a16:creationId xmlns:a16="http://schemas.microsoft.com/office/drawing/2014/main" id="{8843C409-11A1-B873-1C77-F764637D3C19}"/>
              </a:ext>
            </a:extLst>
          </p:cNvPr>
          <p:cNvSpPr/>
          <p:nvPr/>
        </p:nvSpPr>
        <p:spPr>
          <a:xfrm>
            <a:off x="4892040" y="1874520"/>
            <a:ext cx="2084832" cy="2743200"/>
          </a:xfrm>
          <a:prstGeom prst="roundRect">
            <a:avLst>
              <a:gd name="adj" fmla="val 3509"/>
            </a:avLst>
          </a:prstGeom>
          <a:solidFill>
            <a:srgbClr val="2C333F"/>
          </a:solidFill>
          <a:ln/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15">
            <a:extLst>
              <a:ext uri="{FF2B5EF4-FFF2-40B4-BE49-F238E27FC236}">
                <a16:creationId xmlns:a16="http://schemas.microsoft.com/office/drawing/2014/main" id="{6C0BD9B4-9895-E8F2-6705-F5C3EBCD9319}"/>
              </a:ext>
            </a:extLst>
          </p:cNvPr>
          <p:cNvSpPr/>
          <p:nvPr/>
        </p:nvSpPr>
        <p:spPr>
          <a:xfrm>
            <a:off x="5641848" y="2103120"/>
            <a:ext cx="585216" cy="585216"/>
          </a:xfrm>
          <a:prstGeom prst="ellipse">
            <a:avLst/>
          </a:prstGeom>
          <a:solidFill>
            <a:srgbClr val="F2A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7" name="Text 16">
            <a:extLst>
              <a:ext uri="{FF2B5EF4-FFF2-40B4-BE49-F238E27FC236}">
                <a16:creationId xmlns:a16="http://schemas.microsoft.com/office/drawing/2014/main" id="{B8BD45D0-6D63-2B43-043C-21620146BBA8}"/>
              </a:ext>
            </a:extLst>
          </p:cNvPr>
          <p:cNvSpPr/>
          <p:nvPr/>
        </p:nvSpPr>
        <p:spPr>
          <a:xfrm>
            <a:off x="5641848" y="2103120"/>
            <a:ext cx="58521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64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64" dirty="0"/>
          </a:p>
        </p:txBody>
      </p:sp>
      <p:sp>
        <p:nvSpPr>
          <p:cNvPr id="28" name="Text 17">
            <a:extLst>
              <a:ext uri="{FF2B5EF4-FFF2-40B4-BE49-F238E27FC236}">
                <a16:creationId xmlns:a16="http://schemas.microsoft.com/office/drawing/2014/main" id="{1082751B-8DBB-425E-0579-B1B73953F29C}"/>
              </a:ext>
            </a:extLst>
          </p:cNvPr>
          <p:cNvSpPr/>
          <p:nvPr/>
        </p:nvSpPr>
        <p:spPr>
          <a:xfrm>
            <a:off x="5029200" y="2834640"/>
            <a:ext cx="181051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 Generation</a:t>
            </a:r>
            <a:endParaRPr lang="en-US" sz="1250" dirty="0"/>
          </a:p>
        </p:txBody>
      </p:sp>
      <p:sp>
        <p:nvSpPr>
          <p:cNvPr id="29" name="Text 18">
            <a:extLst>
              <a:ext uri="{FF2B5EF4-FFF2-40B4-BE49-F238E27FC236}">
                <a16:creationId xmlns:a16="http://schemas.microsoft.com/office/drawing/2014/main" id="{8F16B51F-5827-A439-4E3D-B357D4B74B8A}"/>
              </a:ext>
            </a:extLst>
          </p:cNvPr>
          <p:cNvSpPr/>
          <p:nvPr/>
        </p:nvSpPr>
        <p:spPr>
          <a:xfrm>
            <a:off x="5070920" y="3337560"/>
            <a:ext cx="1755648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7CC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 writes docs about functionality, args, return values etc. for complex functions</a:t>
            </a:r>
            <a:endParaRPr lang="en-US" sz="1200" dirty="0"/>
          </a:p>
        </p:txBody>
      </p:sp>
      <p:sp>
        <p:nvSpPr>
          <p:cNvPr id="30" name="Text 19">
            <a:extLst>
              <a:ext uri="{FF2B5EF4-FFF2-40B4-BE49-F238E27FC236}">
                <a16:creationId xmlns:a16="http://schemas.microsoft.com/office/drawing/2014/main" id="{EBAE9716-A2D4-48BD-5002-EF1171667C6F}"/>
              </a:ext>
            </a:extLst>
          </p:cNvPr>
          <p:cNvSpPr/>
          <p:nvPr/>
        </p:nvSpPr>
        <p:spPr>
          <a:xfrm>
            <a:off x="6958584" y="3017520"/>
            <a:ext cx="38404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2A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31" name="Shape 20">
            <a:extLst>
              <a:ext uri="{FF2B5EF4-FFF2-40B4-BE49-F238E27FC236}">
                <a16:creationId xmlns:a16="http://schemas.microsoft.com/office/drawing/2014/main" id="{5DD651E2-48AB-8229-6530-3EB5FDE9F81F}"/>
              </a:ext>
            </a:extLst>
          </p:cNvPr>
          <p:cNvSpPr/>
          <p:nvPr/>
        </p:nvSpPr>
        <p:spPr>
          <a:xfrm>
            <a:off x="7086600" y="1874520"/>
            <a:ext cx="2084832" cy="2743200"/>
          </a:xfrm>
          <a:prstGeom prst="roundRect">
            <a:avLst>
              <a:gd name="adj" fmla="val 3509"/>
            </a:avLst>
          </a:prstGeom>
          <a:solidFill>
            <a:srgbClr val="2C333F"/>
          </a:solidFill>
          <a:ln/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2" name="Shape 21">
            <a:extLst>
              <a:ext uri="{FF2B5EF4-FFF2-40B4-BE49-F238E27FC236}">
                <a16:creationId xmlns:a16="http://schemas.microsoft.com/office/drawing/2014/main" id="{13501B96-2E88-45D1-CEAE-C84FAD63DEC3}"/>
              </a:ext>
            </a:extLst>
          </p:cNvPr>
          <p:cNvSpPr/>
          <p:nvPr/>
        </p:nvSpPr>
        <p:spPr>
          <a:xfrm>
            <a:off x="7836408" y="2103120"/>
            <a:ext cx="585216" cy="585216"/>
          </a:xfrm>
          <a:prstGeom prst="ellipse">
            <a:avLst/>
          </a:prstGeom>
          <a:solidFill>
            <a:srgbClr val="F2A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3" name="Text 22">
            <a:extLst>
              <a:ext uri="{FF2B5EF4-FFF2-40B4-BE49-F238E27FC236}">
                <a16:creationId xmlns:a16="http://schemas.microsoft.com/office/drawing/2014/main" id="{3871A36D-595B-9C84-9AC8-24303E9D57EF}"/>
              </a:ext>
            </a:extLst>
          </p:cNvPr>
          <p:cNvSpPr/>
          <p:nvPr/>
        </p:nvSpPr>
        <p:spPr>
          <a:xfrm>
            <a:off x="7836408" y="2103120"/>
            <a:ext cx="58521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64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64" dirty="0"/>
          </a:p>
        </p:txBody>
      </p:sp>
      <p:sp>
        <p:nvSpPr>
          <p:cNvPr id="34" name="Text 23">
            <a:extLst>
              <a:ext uri="{FF2B5EF4-FFF2-40B4-BE49-F238E27FC236}">
                <a16:creationId xmlns:a16="http://schemas.microsoft.com/office/drawing/2014/main" id="{C8A48A46-2182-2634-3C8C-876B4EC4023F}"/>
              </a:ext>
            </a:extLst>
          </p:cNvPr>
          <p:cNvSpPr/>
          <p:nvPr/>
        </p:nvSpPr>
        <p:spPr>
          <a:xfrm>
            <a:off x="7223760" y="2834640"/>
            <a:ext cx="181051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CMake Parsing</a:t>
            </a:r>
            <a:endParaRPr lang="en-US" sz="1250" dirty="0"/>
          </a:p>
        </p:txBody>
      </p:sp>
      <p:sp>
        <p:nvSpPr>
          <p:cNvPr id="35" name="Text 24">
            <a:extLst>
              <a:ext uri="{FF2B5EF4-FFF2-40B4-BE49-F238E27FC236}">
                <a16:creationId xmlns:a16="http://schemas.microsoft.com/office/drawing/2014/main" id="{5824BCA2-F6E0-9450-B656-AD996617C142}"/>
              </a:ext>
            </a:extLst>
          </p:cNvPr>
          <p:cNvSpPr/>
          <p:nvPr/>
        </p:nvSpPr>
        <p:spPr>
          <a:xfrm>
            <a:off x="7251192" y="3337560"/>
            <a:ext cx="1755648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7CC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Extract external Autoware/ROS package dependencies</a:t>
            </a:r>
            <a:endParaRPr lang="en-US" sz="1200" dirty="0"/>
          </a:p>
        </p:txBody>
      </p:sp>
      <p:sp>
        <p:nvSpPr>
          <p:cNvPr id="36" name="Text 25">
            <a:extLst>
              <a:ext uri="{FF2B5EF4-FFF2-40B4-BE49-F238E27FC236}">
                <a16:creationId xmlns:a16="http://schemas.microsoft.com/office/drawing/2014/main" id="{1480C909-0C19-11E7-FD27-305FDC30D95C}"/>
              </a:ext>
            </a:extLst>
          </p:cNvPr>
          <p:cNvSpPr/>
          <p:nvPr/>
        </p:nvSpPr>
        <p:spPr>
          <a:xfrm>
            <a:off x="9153144" y="3017520"/>
            <a:ext cx="38404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2A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600" dirty="0"/>
          </a:p>
        </p:txBody>
      </p:sp>
      <p:sp>
        <p:nvSpPr>
          <p:cNvPr id="37" name="Shape 26">
            <a:extLst>
              <a:ext uri="{FF2B5EF4-FFF2-40B4-BE49-F238E27FC236}">
                <a16:creationId xmlns:a16="http://schemas.microsoft.com/office/drawing/2014/main" id="{E1183106-9660-789B-4D4A-C91762B8DFBE}"/>
              </a:ext>
            </a:extLst>
          </p:cNvPr>
          <p:cNvSpPr/>
          <p:nvPr/>
        </p:nvSpPr>
        <p:spPr>
          <a:xfrm>
            <a:off x="9281160" y="1874520"/>
            <a:ext cx="2084832" cy="2743200"/>
          </a:xfrm>
          <a:prstGeom prst="roundRect">
            <a:avLst>
              <a:gd name="adj" fmla="val 3509"/>
            </a:avLst>
          </a:prstGeom>
          <a:solidFill>
            <a:srgbClr val="2C333F"/>
          </a:solidFill>
          <a:ln/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" name="Shape 27">
            <a:extLst>
              <a:ext uri="{FF2B5EF4-FFF2-40B4-BE49-F238E27FC236}">
                <a16:creationId xmlns:a16="http://schemas.microsoft.com/office/drawing/2014/main" id="{438408BE-0D79-8D75-4953-6662F6DDAB7E}"/>
              </a:ext>
            </a:extLst>
          </p:cNvPr>
          <p:cNvSpPr/>
          <p:nvPr/>
        </p:nvSpPr>
        <p:spPr>
          <a:xfrm>
            <a:off x="10030968" y="2103120"/>
            <a:ext cx="585216" cy="585216"/>
          </a:xfrm>
          <a:prstGeom prst="ellipse">
            <a:avLst/>
          </a:prstGeom>
          <a:solidFill>
            <a:srgbClr val="F2A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9" name="Text 28">
            <a:extLst>
              <a:ext uri="{FF2B5EF4-FFF2-40B4-BE49-F238E27FC236}">
                <a16:creationId xmlns:a16="http://schemas.microsoft.com/office/drawing/2014/main" id="{25C43844-1DC4-3FFA-F995-79EC38DF899C}"/>
              </a:ext>
            </a:extLst>
          </p:cNvPr>
          <p:cNvSpPr/>
          <p:nvPr/>
        </p:nvSpPr>
        <p:spPr>
          <a:xfrm>
            <a:off x="10030968" y="2103120"/>
            <a:ext cx="585216" cy="58521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64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64" dirty="0"/>
          </a:p>
        </p:txBody>
      </p:sp>
      <p:sp>
        <p:nvSpPr>
          <p:cNvPr id="40" name="Text 29">
            <a:extLst>
              <a:ext uri="{FF2B5EF4-FFF2-40B4-BE49-F238E27FC236}">
                <a16:creationId xmlns:a16="http://schemas.microsoft.com/office/drawing/2014/main" id="{1CE6C654-4529-5872-C1C4-BDBEE41D5F64}"/>
              </a:ext>
            </a:extLst>
          </p:cNvPr>
          <p:cNvSpPr/>
          <p:nvPr/>
        </p:nvSpPr>
        <p:spPr>
          <a:xfrm>
            <a:off x="9418320" y="2834640"/>
            <a:ext cx="1810512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Generation</a:t>
            </a:r>
            <a:endParaRPr lang="en-US" sz="1250" dirty="0"/>
          </a:p>
        </p:txBody>
      </p:sp>
      <p:sp>
        <p:nvSpPr>
          <p:cNvPr id="41" name="Text 30">
            <a:extLst>
              <a:ext uri="{FF2B5EF4-FFF2-40B4-BE49-F238E27FC236}">
                <a16:creationId xmlns:a16="http://schemas.microsoft.com/office/drawing/2014/main" id="{834E3AEC-F863-49C2-585E-0197F3B5C999}"/>
              </a:ext>
            </a:extLst>
          </p:cNvPr>
          <p:cNvSpPr/>
          <p:nvPr/>
        </p:nvSpPr>
        <p:spPr>
          <a:xfrm>
            <a:off x="9445752" y="3337560"/>
            <a:ext cx="1755648" cy="1234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C7CC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Assemble a rich prompt: file + namespace + docs + deps + examples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766139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D4DE62-90E6-A2F7-844A-A0521AD57E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5F47A-B888-4155-8CDF-58EFDA766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</p:spPr>
        <p:txBody>
          <a:bodyPr anchor="ctr">
            <a:normAutofit/>
          </a:bodyPr>
          <a:lstStyle/>
          <a:p>
            <a:r>
              <a:rPr lang="en-US" dirty="0"/>
              <a:t>RQ3 – Graphical Representation of </a:t>
            </a:r>
            <a:r>
              <a:rPr lang="en-US" dirty="0" err="1"/>
              <a:t>AwTest</a:t>
            </a:r>
            <a:r>
              <a:rPr lang="en-US" dirty="0"/>
              <a:t>-LLM</a:t>
            </a:r>
          </a:p>
        </p:txBody>
      </p:sp>
      <p:pic>
        <p:nvPicPr>
          <p:cNvPr id="4" name="Picture 3" descr="A diagram of a software process&#10;&#10;AI-generated content may be incorrect.">
            <a:extLst>
              <a:ext uri="{FF2B5EF4-FFF2-40B4-BE49-F238E27FC236}">
                <a16:creationId xmlns:a16="http://schemas.microsoft.com/office/drawing/2014/main" id="{0253BC82-3F37-F5AC-996A-63810BE94C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129" y="1413163"/>
            <a:ext cx="7595235" cy="4595117"/>
          </a:xfrm>
          <a:prstGeom prst="rect">
            <a:avLst/>
          </a:prstGeom>
          <a:noFill/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C0956-413E-8E90-1864-7D6579DD9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LLM-driven Unit Testing for Autonomous Driving Software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5B6FFE-B250-954F-DF36-5C7F39EB1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41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45E7F-8499-EAD5-FE88-A40F8F060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2532A-9648-3848-421F-D7273F6D0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</p:spPr>
        <p:txBody>
          <a:bodyPr anchor="ctr">
            <a:normAutofit/>
          </a:bodyPr>
          <a:lstStyle/>
          <a:p>
            <a:r>
              <a:rPr lang="en-US" dirty="0"/>
              <a:t>RQ3 – Improvements with </a:t>
            </a:r>
            <a:r>
              <a:rPr lang="en-US" dirty="0" err="1"/>
              <a:t>AwTest</a:t>
            </a:r>
            <a:r>
              <a:rPr lang="en-US" dirty="0"/>
              <a:t>-LLM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B0ED01-420F-0676-50ED-9FD5F144F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LLM-driven Unit Testing for Autonomous Driving Software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C0F30-3222-58FB-3B5B-92AFA43AF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12</a:t>
            </a:fld>
            <a:endParaRPr lang="en-US"/>
          </a:p>
        </p:txBody>
      </p:sp>
      <p:graphicFrame>
        <p:nvGraphicFramePr>
          <p:cNvPr id="3" name="Chart 0">
            <a:extLst>
              <a:ext uri="{FF2B5EF4-FFF2-40B4-BE49-F238E27FC236}">
                <a16:creationId xmlns:a16="http://schemas.microsoft.com/office/drawing/2014/main" id="{A71FDCE4-763C-CFA5-7CE7-1BAE33C9F9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0610767"/>
              </p:ext>
            </p:extLst>
          </p:nvPr>
        </p:nvGraphicFramePr>
        <p:xfrm>
          <a:off x="548640" y="1703070"/>
          <a:ext cx="6858000" cy="3794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hape 1">
            <a:extLst>
              <a:ext uri="{FF2B5EF4-FFF2-40B4-BE49-F238E27FC236}">
                <a16:creationId xmlns:a16="http://schemas.microsoft.com/office/drawing/2014/main" id="{91B1C219-6383-55A2-A849-3D3B18593595}"/>
              </a:ext>
            </a:extLst>
          </p:cNvPr>
          <p:cNvSpPr/>
          <p:nvPr/>
        </p:nvSpPr>
        <p:spPr>
          <a:xfrm>
            <a:off x="7680960" y="1703070"/>
            <a:ext cx="3931920" cy="1783080"/>
          </a:xfrm>
          <a:prstGeom prst="roundRect">
            <a:avLst>
              <a:gd name="adj" fmla="val 4103"/>
            </a:avLst>
          </a:prstGeom>
          <a:solidFill>
            <a:srgbClr val="1B1F27"/>
          </a:solidFill>
          <a:ln/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2">
            <a:extLst>
              <a:ext uri="{FF2B5EF4-FFF2-40B4-BE49-F238E27FC236}">
                <a16:creationId xmlns:a16="http://schemas.microsoft.com/office/drawing/2014/main" id="{478AE619-55DC-C805-4BA3-6CB825902A1F}"/>
              </a:ext>
            </a:extLst>
          </p:cNvPr>
          <p:cNvSpPr/>
          <p:nvPr/>
        </p:nvSpPr>
        <p:spPr>
          <a:xfrm>
            <a:off x="7680960" y="1794510"/>
            <a:ext cx="39319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solidFill>
                  <a:srgbClr val="F2A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+11.6%</a:t>
            </a:r>
            <a:endParaRPr lang="en-US" sz="3600" dirty="0"/>
          </a:p>
        </p:txBody>
      </p:sp>
      <p:sp>
        <p:nvSpPr>
          <p:cNvPr id="9" name="Text 3">
            <a:extLst>
              <a:ext uri="{FF2B5EF4-FFF2-40B4-BE49-F238E27FC236}">
                <a16:creationId xmlns:a16="http://schemas.microsoft.com/office/drawing/2014/main" id="{DA10659F-D3FC-A0F8-8567-25AF25F48778}"/>
              </a:ext>
            </a:extLst>
          </p:cNvPr>
          <p:cNvSpPr/>
          <p:nvPr/>
        </p:nvSpPr>
        <p:spPr>
          <a:xfrm>
            <a:off x="7863840" y="257175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overall line coverage gain for GPT-4o vs. the basic prompt</a:t>
            </a:r>
            <a:endParaRPr lang="en-US" sz="1200" dirty="0"/>
          </a:p>
        </p:txBody>
      </p:sp>
      <p:sp>
        <p:nvSpPr>
          <p:cNvPr id="10" name="Shape 4">
            <a:extLst>
              <a:ext uri="{FF2B5EF4-FFF2-40B4-BE49-F238E27FC236}">
                <a16:creationId xmlns:a16="http://schemas.microsoft.com/office/drawing/2014/main" id="{CAFBBAA7-AF53-6A3C-A7CE-82F78CDF2CC6}"/>
              </a:ext>
            </a:extLst>
          </p:cNvPr>
          <p:cNvSpPr/>
          <p:nvPr/>
        </p:nvSpPr>
        <p:spPr>
          <a:xfrm>
            <a:off x="7680960" y="3669030"/>
            <a:ext cx="393192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E3E1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5">
            <a:extLst>
              <a:ext uri="{FF2B5EF4-FFF2-40B4-BE49-F238E27FC236}">
                <a16:creationId xmlns:a16="http://schemas.microsoft.com/office/drawing/2014/main" id="{316FE940-3368-5A3A-7011-AD3FD4024D1B}"/>
              </a:ext>
            </a:extLst>
          </p:cNvPr>
          <p:cNvSpPr/>
          <p:nvPr/>
        </p:nvSpPr>
        <p:spPr>
          <a:xfrm>
            <a:off x="7909560" y="3806190"/>
            <a:ext cx="34747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catch</a:t>
            </a:r>
            <a:endParaRPr lang="en-US" sz="1600" dirty="0"/>
          </a:p>
        </p:txBody>
      </p:sp>
      <p:sp>
        <p:nvSpPr>
          <p:cNvPr id="12" name="Text 6">
            <a:extLst>
              <a:ext uri="{FF2B5EF4-FFF2-40B4-BE49-F238E27FC236}">
                <a16:creationId xmlns:a16="http://schemas.microsoft.com/office/drawing/2014/main" id="{5639D34C-AC3D-30DC-C4A5-7D6858638EDE}"/>
              </a:ext>
            </a:extLst>
          </p:cNvPr>
          <p:cNvSpPr/>
          <p:nvPr/>
        </p:nvSpPr>
        <p:spPr>
          <a:xfrm>
            <a:off x="7909560" y="4126230"/>
            <a:ext cx="347472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i="1" dirty="0">
                <a:solidFill>
                  <a:srgbClr val="3A3F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fixes compilation, not correctness of expected values — assertion accuracy barely improves. And on never-tested ("uncovered") functions, coverage stays under 10% for most modules.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604608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068E4-848F-ABF5-F3F7-337CD18562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35378-B164-97AA-C229-F6E3EC91F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</p:spPr>
        <p:txBody>
          <a:bodyPr anchor="ctr">
            <a:normAutofit/>
          </a:bodyPr>
          <a:lstStyle/>
          <a:p>
            <a:r>
              <a:rPr lang="en-US" dirty="0"/>
              <a:t>RQ3 – Takeaways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A6B1C-128A-8B39-2B0D-FA1782B09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LLM-driven Unit Testing for Autonomous Driving Software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431CC-EBE8-AA1E-B391-7490E2D73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13</a:t>
            </a:fld>
            <a:endParaRPr lang="en-US"/>
          </a:p>
        </p:txBody>
      </p:sp>
      <p:sp>
        <p:nvSpPr>
          <p:cNvPr id="4" name="Shape 1">
            <a:extLst>
              <a:ext uri="{FF2B5EF4-FFF2-40B4-BE49-F238E27FC236}">
                <a16:creationId xmlns:a16="http://schemas.microsoft.com/office/drawing/2014/main" id="{69F9D97A-8FC8-0C04-0229-44417238DCD5}"/>
              </a:ext>
            </a:extLst>
          </p:cNvPr>
          <p:cNvSpPr/>
          <p:nvPr/>
        </p:nvSpPr>
        <p:spPr>
          <a:xfrm>
            <a:off x="670560" y="1996440"/>
            <a:ext cx="457200" cy="457200"/>
          </a:xfrm>
          <a:prstGeom prst="roundRect">
            <a:avLst>
              <a:gd name="adj" fmla="val 12000"/>
            </a:avLst>
          </a:prstGeom>
          <a:solidFill>
            <a:srgbClr val="F2A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2">
            <a:extLst>
              <a:ext uri="{FF2B5EF4-FFF2-40B4-BE49-F238E27FC236}">
                <a16:creationId xmlns:a16="http://schemas.microsoft.com/office/drawing/2014/main" id="{65D1291B-49FD-8678-3934-12CF7189F8B7}"/>
              </a:ext>
            </a:extLst>
          </p:cNvPr>
          <p:cNvSpPr/>
          <p:nvPr/>
        </p:nvSpPr>
        <p:spPr>
          <a:xfrm>
            <a:off x="670560" y="1996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14" name="Text 3">
            <a:extLst>
              <a:ext uri="{FF2B5EF4-FFF2-40B4-BE49-F238E27FC236}">
                <a16:creationId xmlns:a16="http://schemas.microsoft.com/office/drawing/2014/main" id="{0844F7B9-0761-F262-423F-F66E8C0AD0F8}"/>
              </a:ext>
            </a:extLst>
          </p:cNvPr>
          <p:cNvSpPr/>
          <p:nvPr/>
        </p:nvSpPr>
        <p:spPr>
          <a:xfrm>
            <a:off x="1280160" y="1768393"/>
            <a:ext cx="102412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Human-written unit tests in industrial AD software are surprisingly thin — most packages, and most functions within tested packages, are left uncovered.</a:t>
            </a:r>
            <a:endParaRPr lang="en-US" dirty="0"/>
          </a:p>
        </p:txBody>
      </p:sp>
      <p:sp>
        <p:nvSpPr>
          <p:cNvPr id="15" name="Shape 4">
            <a:extLst>
              <a:ext uri="{FF2B5EF4-FFF2-40B4-BE49-F238E27FC236}">
                <a16:creationId xmlns:a16="http://schemas.microsoft.com/office/drawing/2014/main" id="{E14B2D30-F2B9-0663-9091-59DE2BF49389}"/>
              </a:ext>
            </a:extLst>
          </p:cNvPr>
          <p:cNvSpPr/>
          <p:nvPr/>
        </p:nvSpPr>
        <p:spPr>
          <a:xfrm>
            <a:off x="670560" y="3166872"/>
            <a:ext cx="457200" cy="457200"/>
          </a:xfrm>
          <a:prstGeom prst="roundRect">
            <a:avLst>
              <a:gd name="adj" fmla="val 12000"/>
            </a:avLst>
          </a:prstGeom>
          <a:solidFill>
            <a:srgbClr val="F2A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5">
            <a:extLst>
              <a:ext uri="{FF2B5EF4-FFF2-40B4-BE49-F238E27FC236}">
                <a16:creationId xmlns:a16="http://schemas.microsoft.com/office/drawing/2014/main" id="{018E3504-65BC-F5E8-D3B7-E24CA32C9B5F}"/>
              </a:ext>
            </a:extLst>
          </p:cNvPr>
          <p:cNvSpPr/>
          <p:nvPr/>
        </p:nvSpPr>
        <p:spPr>
          <a:xfrm>
            <a:off x="670560" y="3166872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7" name="Text 6">
            <a:extLst>
              <a:ext uri="{FF2B5EF4-FFF2-40B4-BE49-F238E27FC236}">
                <a16:creationId xmlns:a16="http://schemas.microsoft.com/office/drawing/2014/main" id="{190C0377-26E1-75F5-EA94-1E42519016EA}"/>
              </a:ext>
            </a:extLst>
          </p:cNvPr>
          <p:cNvSpPr/>
          <p:nvPr/>
        </p:nvSpPr>
        <p:spPr>
          <a:xfrm>
            <a:off x="1310640" y="2961178"/>
            <a:ext cx="102412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Naive LLM test generation struggles badly on real industrial C++ code.</a:t>
            </a:r>
            <a:endParaRPr lang="en-US" dirty="0"/>
          </a:p>
        </p:txBody>
      </p:sp>
      <p:sp>
        <p:nvSpPr>
          <p:cNvPr id="18" name="Shape 7">
            <a:extLst>
              <a:ext uri="{FF2B5EF4-FFF2-40B4-BE49-F238E27FC236}">
                <a16:creationId xmlns:a16="http://schemas.microsoft.com/office/drawing/2014/main" id="{ABCCD4CA-B46D-584E-B467-CFDC3BDE20C8}"/>
              </a:ext>
            </a:extLst>
          </p:cNvPr>
          <p:cNvSpPr/>
          <p:nvPr/>
        </p:nvSpPr>
        <p:spPr>
          <a:xfrm>
            <a:off x="670560" y="4337304"/>
            <a:ext cx="457200" cy="457200"/>
          </a:xfrm>
          <a:prstGeom prst="roundRect">
            <a:avLst>
              <a:gd name="adj" fmla="val 12000"/>
            </a:avLst>
          </a:prstGeom>
          <a:solidFill>
            <a:srgbClr val="F2A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8">
            <a:extLst>
              <a:ext uri="{FF2B5EF4-FFF2-40B4-BE49-F238E27FC236}">
                <a16:creationId xmlns:a16="http://schemas.microsoft.com/office/drawing/2014/main" id="{D485A91F-42B9-545E-9DB8-473F8265E371}"/>
              </a:ext>
            </a:extLst>
          </p:cNvPr>
          <p:cNvSpPr/>
          <p:nvPr/>
        </p:nvSpPr>
        <p:spPr>
          <a:xfrm>
            <a:off x="670560" y="4337304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20" name="Text 9">
            <a:extLst>
              <a:ext uri="{FF2B5EF4-FFF2-40B4-BE49-F238E27FC236}">
                <a16:creationId xmlns:a16="http://schemas.microsoft.com/office/drawing/2014/main" id="{399F0E5A-61F1-2BEF-E27C-C82E874C6BCE}"/>
              </a:ext>
            </a:extLst>
          </p:cNvPr>
          <p:cNvSpPr/>
          <p:nvPr/>
        </p:nvSpPr>
        <p:spPr>
          <a:xfrm>
            <a:off x="1310640" y="4133871"/>
            <a:ext cx="1024128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Codebase-aware context (dependencies, call graphs, docs) meaningfully helps build/run success, but doesn't fix assertion correctness.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131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DDCB78-5430-DE11-ED55-98BCC0361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00D98-336C-4593-FBBD-FC047852D5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</p:spPr>
        <p:txBody>
          <a:bodyPr anchor="ctr">
            <a:noAutofit/>
          </a:bodyPr>
          <a:lstStyle/>
          <a:p>
            <a:r>
              <a:rPr lang="en-US" sz="3200" dirty="0"/>
              <a:t>Discussion Q1: Would an agentic approach be better than this static pipeline?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8A736-DD75-AFE6-4D56-3F8ED1683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LLM-driven Unit Testing for Autonomous Driving Software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F6515-4AD8-BB37-0FF2-D3FE0A15B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14</a:t>
            </a:fld>
            <a:endParaRPr lang="en-US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BFEDB190-5B0B-F488-FCE1-7786E7E240C7}"/>
              </a:ext>
            </a:extLst>
          </p:cNvPr>
          <p:cNvSpPr/>
          <p:nvPr/>
        </p:nvSpPr>
        <p:spPr>
          <a:xfrm>
            <a:off x="548640" y="1298448"/>
            <a:ext cx="110642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AwTest-LLM is static: parse → gather context → prompt → generate → check build. It never debugs itself. An agent would compile, read errors, and iteratively fix its own code.</a:t>
            </a:r>
            <a:endParaRPr lang="en-US" sz="1600" dirty="0"/>
          </a:p>
        </p:txBody>
      </p:sp>
      <p:sp>
        <p:nvSpPr>
          <p:cNvPr id="13" name="Shape 3">
            <a:extLst>
              <a:ext uri="{FF2B5EF4-FFF2-40B4-BE49-F238E27FC236}">
                <a16:creationId xmlns:a16="http://schemas.microsoft.com/office/drawing/2014/main" id="{6EBF4A93-C8F6-20B7-ED84-48BC72A79D3F}"/>
              </a:ext>
            </a:extLst>
          </p:cNvPr>
          <p:cNvSpPr/>
          <p:nvPr/>
        </p:nvSpPr>
        <p:spPr>
          <a:xfrm>
            <a:off x="548640" y="2194375"/>
            <a:ext cx="5226517" cy="3715131"/>
          </a:xfrm>
          <a:prstGeom prst="roundRect">
            <a:avLst>
              <a:gd name="adj" fmla="val 1978"/>
            </a:avLst>
          </a:prstGeom>
          <a:solidFill>
            <a:srgbClr val="FFFFFF"/>
          </a:solidFill>
          <a:ln w="12700">
            <a:solidFill>
              <a:srgbClr val="E3E1DB"/>
            </a:solidFill>
            <a:prstDash val="solid"/>
          </a:ln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Shape 4">
            <a:extLst>
              <a:ext uri="{FF2B5EF4-FFF2-40B4-BE49-F238E27FC236}">
                <a16:creationId xmlns:a16="http://schemas.microsoft.com/office/drawing/2014/main" id="{1DF433E3-B0BE-08C7-C516-FA3A2C3BE0C9}"/>
              </a:ext>
            </a:extLst>
          </p:cNvPr>
          <p:cNvSpPr/>
          <p:nvPr/>
        </p:nvSpPr>
        <p:spPr>
          <a:xfrm>
            <a:off x="822960" y="2468695"/>
            <a:ext cx="566928" cy="566928"/>
          </a:xfrm>
          <a:prstGeom prst="ellipse">
            <a:avLst/>
          </a:prstGeom>
          <a:solidFill>
            <a:srgbClr val="F2A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5">
            <a:extLst>
              <a:ext uri="{FF2B5EF4-FFF2-40B4-BE49-F238E27FC236}">
                <a16:creationId xmlns:a16="http://schemas.microsoft.com/office/drawing/2014/main" id="{BCCCC4C9-7240-8F46-FE2A-E03F00B8FFCE}"/>
              </a:ext>
            </a:extLst>
          </p:cNvPr>
          <p:cNvSpPr/>
          <p:nvPr/>
        </p:nvSpPr>
        <p:spPr>
          <a:xfrm>
            <a:off x="822960" y="2468695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12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612" dirty="0"/>
          </a:p>
        </p:txBody>
      </p:sp>
      <p:sp>
        <p:nvSpPr>
          <p:cNvPr id="16" name="Text 6">
            <a:extLst>
              <a:ext uri="{FF2B5EF4-FFF2-40B4-BE49-F238E27FC236}">
                <a16:creationId xmlns:a16="http://schemas.microsoft.com/office/drawing/2014/main" id="{8C19139D-4F9A-173A-DF2D-8FA25DABF992}"/>
              </a:ext>
            </a:extLst>
          </p:cNvPr>
          <p:cNvSpPr/>
          <p:nvPr/>
        </p:nvSpPr>
        <p:spPr>
          <a:xfrm>
            <a:off x="1554480" y="2395543"/>
            <a:ext cx="40690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approach is better</a:t>
            </a:r>
            <a:endParaRPr lang="en-US" sz="1650" dirty="0"/>
          </a:p>
        </p:txBody>
      </p:sp>
      <p:sp>
        <p:nvSpPr>
          <p:cNvPr id="17" name="Shape 7">
            <a:extLst>
              <a:ext uri="{FF2B5EF4-FFF2-40B4-BE49-F238E27FC236}">
                <a16:creationId xmlns:a16="http://schemas.microsoft.com/office/drawing/2014/main" id="{ECE925C7-7A3A-3CF5-53E8-ACEEFD657EA0}"/>
              </a:ext>
            </a:extLst>
          </p:cNvPr>
          <p:cNvSpPr/>
          <p:nvPr/>
        </p:nvSpPr>
        <p:spPr>
          <a:xfrm>
            <a:off x="868680" y="3245935"/>
            <a:ext cx="4709160" cy="0"/>
          </a:xfrm>
          <a:prstGeom prst="line">
            <a:avLst/>
          </a:prstGeom>
          <a:noFill/>
          <a:ln w="12700">
            <a:solidFill>
              <a:srgbClr val="E3E1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8">
            <a:extLst>
              <a:ext uri="{FF2B5EF4-FFF2-40B4-BE49-F238E27FC236}">
                <a16:creationId xmlns:a16="http://schemas.microsoft.com/office/drawing/2014/main" id="{C3469CD4-A576-E517-AA8A-3C735D4E1816}"/>
              </a:ext>
            </a:extLst>
          </p:cNvPr>
          <p:cNvSpPr/>
          <p:nvPr/>
        </p:nvSpPr>
        <p:spPr>
          <a:xfrm>
            <a:off x="914400" y="3474535"/>
            <a:ext cx="4617720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15000"/>
              </a:lnSpc>
              <a:spcAft>
                <a:spcPts val="1200"/>
              </a:spcAft>
              <a:buSzPct val="100000"/>
              <a:buChar char="▪"/>
            </a:pPr>
            <a:r>
              <a:rPr lang="en-US" sz="1600" dirty="0">
                <a:solidFill>
                  <a:srgbClr val="2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 devs lean on compiler feedback too</a:t>
            </a:r>
            <a:endParaRPr lang="en-US" sz="1600" dirty="0"/>
          </a:p>
          <a:p>
            <a:pPr marL="177800" indent="-177800">
              <a:lnSpc>
                <a:spcPct val="115000"/>
              </a:lnSpc>
              <a:spcAft>
                <a:spcPts val="1200"/>
              </a:spcAft>
              <a:buSzPct val="100000"/>
              <a:buChar char="▪"/>
            </a:pPr>
            <a:r>
              <a:rPr lang="en-US" sz="1600" dirty="0">
                <a:solidFill>
                  <a:srgbClr val="2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sandboxed agent could run colcon, read ROS 2 error logs, adjust imports</a:t>
            </a:r>
            <a:endParaRPr lang="en-US" sz="1600" dirty="0"/>
          </a:p>
          <a:p>
            <a:pPr marL="177800" indent="-177800">
              <a:lnSpc>
                <a:spcPct val="115000"/>
              </a:lnSpc>
              <a:spcAft>
                <a:spcPts val="1200"/>
              </a:spcAft>
              <a:buSzPct val="100000"/>
              <a:buChar char="▪"/>
            </a:pPr>
            <a:r>
              <a:rPr lang="en-US" sz="1600" dirty="0">
                <a:solidFill>
                  <a:srgbClr val="2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Could resolve the exact syntax errors &amp; missing headers that sink static prompts</a:t>
            </a:r>
            <a:endParaRPr lang="en-US" sz="1600" dirty="0"/>
          </a:p>
        </p:txBody>
      </p:sp>
      <p:sp>
        <p:nvSpPr>
          <p:cNvPr id="19" name="Shape 9">
            <a:extLst>
              <a:ext uri="{FF2B5EF4-FFF2-40B4-BE49-F238E27FC236}">
                <a16:creationId xmlns:a16="http://schemas.microsoft.com/office/drawing/2014/main" id="{5F67465A-3FE6-7120-3A64-26CEA9D3F75C}"/>
              </a:ext>
            </a:extLst>
          </p:cNvPr>
          <p:cNvSpPr/>
          <p:nvPr/>
        </p:nvSpPr>
        <p:spPr>
          <a:xfrm>
            <a:off x="6263640" y="2194375"/>
            <a:ext cx="4983480" cy="3715131"/>
          </a:xfrm>
          <a:prstGeom prst="roundRect">
            <a:avLst>
              <a:gd name="adj" fmla="val 1978"/>
            </a:avLst>
          </a:prstGeom>
          <a:solidFill>
            <a:srgbClr val="FFFFFF"/>
          </a:solidFill>
          <a:ln w="12700">
            <a:solidFill>
              <a:srgbClr val="E3E1DB"/>
            </a:solidFill>
            <a:prstDash val="solid"/>
          </a:ln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0">
            <a:extLst>
              <a:ext uri="{FF2B5EF4-FFF2-40B4-BE49-F238E27FC236}">
                <a16:creationId xmlns:a16="http://schemas.microsoft.com/office/drawing/2014/main" id="{D7A890EC-482A-8BDB-3732-C9307410E99F}"/>
              </a:ext>
            </a:extLst>
          </p:cNvPr>
          <p:cNvSpPr/>
          <p:nvPr/>
        </p:nvSpPr>
        <p:spPr>
          <a:xfrm>
            <a:off x="6537960" y="2468695"/>
            <a:ext cx="566928" cy="566928"/>
          </a:xfrm>
          <a:prstGeom prst="ellipse">
            <a:avLst/>
          </a:prstGeom>
          <a:solidFill>
            <a:srgbClr val="3D5A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1">
            <a:extLst>
              <a:ext uri="{FF2B5EF4-FFF2-40B4-BE49-F238E27FC236}">
                <a16:creationId xmlns:a16="http://schemas.microsoft.com/office/drawing/2014/main" id="{612FC87D-1217-1603-EDD4-0315DDCEEE23}"/>
              </a:ext>
            </a:extLst>
          </p:cNvPr>
          <p:cNvSpPr/>
          <p:nvPr/>
        </p:nvSpPr>
        <p:spPr>
          <a:xfrm>
            <a:off x="6537960" y="2468695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12" b="1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612" dirty="0"/>
          </a:p>
        </p:txBody>
      </p:sp>
      <p:sp>
        <p:nvSpPr>
          <p:cNvPr id="22" name="Text 12">
            <a:extLst>
              <a:ext uri="{FF2B5EF4-FFF2-40B4-BE49-F238E27FC236}">
                <a16:creationId xmlns:a16="http://schemas.microsoft.com/office/drawing/2014/main" id="{3B11D2B8-CC4B-47B1-C421-0B5FA59256F1}"/>
              </a:ext>
            </a:extLst>
          </p:cNvPr>
          <p:cNvSpPr/>
          <p:nvPr/>
        </p:nvSpPr>
        <p:spPr>
          <a:xfrm>
            <a:off x="7269480" y="2395543"/>
            <a:ext cx="40690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necessarily</a:t>
            </a:r>
            <a:endParaRPr lang="en-US" sz="1650" dirty="0"/>
          </a:p>
        </p:txBody>
      </p:sp>
      <p:sp>
        <p:nvSpPr>
          <p:cNvPr id="23" name="Shape 13">
            <a:extLst>
              <a:ext uri="{FF2B5EF4-FFF2-40B4-BE49-F238E27FC236}">
                <a16:creationId xmlns:a16="http://schemas.microsoft.com/office/drawing/2014/main" id="{D83DD723-9215-1C6A-DCD9-AACBE8071A2A}"/>
              </a:ext>
            </a:extLst>
          </p:cNvPr>
          <p:cNvSpPr/>
          <p:nvPr/>
        </p:nvSpPr>
        <p:spPr>
          <a:xfrm>
            <a:off x="6583680" y="3245935"/>
            <a:ext cx="4709160" cy="0"/>
          </a:xfrm>
          <a:prstGeom prst="line">
            <a:avLst/>
          </a:prstGeom>
          <a:noFill/>
          <a:ln w="12700">
            <a:solidFill>
              <a:srgbClr val="E3E1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14">
            <a:extLst>
              <a:ext uri="{FF2B5EF4-FFF2-40B4-BE49-F238E27FC236}">
                <a16:creationId xmlns:a16="http://schemas.microsoft.com/office/drawing/2014/main" id="{B7AD2DD0-7D94-6CEA-BEBD-62A7B554AFFA}"/>
              </a:ext>
            </a:extLst>
          </p:cNvPr>
          <p:cNvSpPr/>
          <p:nvPr/>
        </p:nvSpPr>
        <p:spPr>
          <a:xfrm>
            <a:off x="6629400" y="3474535"/>
            <a:ext cx="4617720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15000"/>
              </a:lnSpc>
              <a:spcAft>
                <a:spcPts val="1200"/>
              </a:spcAft>
              <a:buSzPct val="100000"/>
              <a:buChar char="▪"/>
            </a:pPr>
            <a:r>
              <a:rPr lang="en-US" sz="1600" dirty="0">
                <a:solidFill>
                  <a:srgbClr val="2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C++ errors (templates, deep dependencies) are cryptic even for experienced developers</a:t>
            </a:r>
            <a:endParaRPr lang="en-US" sz="1600" dirty="0"/>
          </a:p>
          <a:p>
            <a:pPr marL="177800" indent="-177800">
              <a:lnSpc>
                <a:spcPct val="115000"/>
              </a:lnSpc>
              <a:spcAft>
                <a:spcPts val="1200"/>
              </a:spcAft>
              <a:buSzPct val="100000"/>
              <a:buChar char="▪"/>
            </a:pPr>
            <a:r>
              <a:rPr lang="en-US" sz="1600" dirty="0">
                <a:solidFill>
                  <a:srgbClr val="2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Without real architectural understanding, the agent may get into an infinite loop</a:t>
            </a:r>
            <a:endParaRPr lang="en-US" sz="1600" dirty="0"/>
          </a:p>
          <a:p>
            <a:pPr marL="177800" indent="-177800">
              <a:lnSpc>
                <a:spcPct val="115000"/>
              </a:lnSpc>
              <a:spcAft>
                <a:spcPts val="1200"/>
              </a:spcAft>
              <a:buSzPct val="100000"/>
              <a:buChar char="▪"/>
            </a:pPr>
            <a:r>
              <a:rPr lang="en-US" sz="1600" dirty="0">
                <a:solidFill>
                  <a:srgbClr val="2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Risk: forces code to "compile" while quietly breaking the test's actual logic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4216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814376-0F1C-7D43-587A-692BFE03D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EC78F-FA3A-9504-73DD-F252705E4D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883" y="434108"/>
            <a:ext cx="11569729" cy="895927"/>
          </a:xfrm>
        </p:spPr>
        <p:txBody>
          <a:bodyPr anchor="ctr">
            <a:noAutofit/>
          </a:bodyPr>
          <a:lstStyle/>
          <a:p>
            <a:r>
              <a:rPr lang="en-US" sz="3200" dirty="0"/>
              <a:t>Discussion Q2: Are we saving time, or just shifting workload?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B1D92-4F1E-4A89-2DF6-6267089B1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LLM-driven Unit Testing for Autonomous Driving Software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32B4C0-B706-2861-EF19-87129C587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15</a:t>
            </a:fld>
            <a:endParaRPr lang="en-US"/>
          </a:p>
        </p:txBody>
      </p:sp>
      <p:sp>
        <p:nvSpPr>
          <p:cNvPr id="3" name="Text 2">
            <a:extLst>
              <a:ext uri="{FF2B5EF4-FFF2-40B4-BE49-F238E27FC236}">
                <a16:creationId xmlns:a16="http://schemas.microsoft.com/office/drawing/2014/main" id="{8310CBD9-6C64-8F0E-A7DF-BD60DBCD094A}"/>
              </a:ext>
            </a:extLst>
          </p:cNvPr>
          <p:cNvSpPr/>
          <p:nvPr/>
        </p:nvSpPr>
        <p:spPr>
          <a:xfrm>
            <a:off x="548640" y="1298448"/>
            <a:ext cx="11064240" cy="5943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an LLM unit test pipeline (agentic or static) is real engineering work — does the tradeoff actually pay off?</a:t>
            </a:r>
            <a:endParaRPr lang="en-US" dirty="0"/>
          </a:p>
        </p:txBody>
      </p:sp>
      <p:sp>
        <p:nvSpPr>
          <p:cNvPr id="7" name="Shape 3">
            <a:extLst>
              <a:ext uri="{FF2B5EF4-FFF2-40B4-BE49-F238E27FC236}">
                <a16:creationId xmlns:a16="http://schemas.microsoft.com/office/drawing/2014/main" id="{8E0D1779-C0F0-CF49-E199-047D2F349030}"/>
              </a:ext>
            </a:extLst>
          </p:cNvPr>
          <p:cNvSpPr/>
          <p:nvPr/>
        </p:nvSpPr>
        <p:spPr>
          <a:xfrm>
            <a:off x="548640" y="2057400"/>
            <a:ext cx="5226517" cy="3886200"/>
          </a:xfrm>
          <a:prstGeom prst="roundRect">
            <a:avLst>
              <a:gd name="adj" fmla="val 1978"/>
            </a:avLst>
          </a:prstGeom>
          <a:solidFill>
            <a:srgbClr val="FFFFFF"/>
          </a:solidFill>
          <a:ln w="12700">
            <a:solidFill>
              <a:srgbClr val="E3E1DB"/>
            </a:solidFill>
            <a:prstDash val="solid"/>
          </a:ln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Shape 4">
            <a:extLst>
              <a:ext uri="{FF2B5EF4-FFF2-40B4-BE49-F238E27FC236}">
                <a16:creationId xmlns:a16="http://schemas.microsoft.com/office/drawing/2014/main" id="{F9C25512-351C-E99C-C8E4-8C531C6608F2}"/>
              </a:ext>
            </a:extLst>
          </p:cNvPr>
          <p:cNvSpPr/>
          <p:nvPr/>
        </p:nvSpPr>
        <p:spPr>
          <a:xfrm>
            <a:off x="822960" y="2331720"/>
            <a:ext cx="566928" cy="566928"/>
          </a:xfrm>
          <a:prstGeom prst="ellipse">
            <a:avLst/>
          </a:prstGeom>
          <a:solidFill>
            <a:srgbClr val="F2A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5">
            <a:extLst>
              <a:ext uri="{FF2B5EF4-FFF2-40B4-BE49-F238E27FC236}">
                <a16:creationId xmlns:a16="http://schemas.microsoft.com/office/drawing/2014/main" id="{D6CF8E68-D220-640D-E2A5-4C549BE5DF6D}"/>
              </a:ext>
            </a:extLst>
          </p:cNvPr>
          <p:cNvSpPr/>
          <p:nvPr/>
        </p:nvSpPr>
        <p:spPr>
          <a:xfrm>
            <a:off x="822960" y="233172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12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612" dirty="0"/>
          </a:p>
        </p:txBody>
      </p:sp>
      <p:sp>
        <p:nvSpPr>
          <p:cNvPr id="10" name="Text 6">
            <a:extLst>
              <a:ext uri="{FF2B5EF4-FFF2-40B4-BE49-F238E27FC236}">
                <a16:creationId xmlns:a16="http://schemas.microsoft.com/office/drawing/2014/main" id="{BAFFF552-B694-35A4-1447-8D9A2A639E53}"/>
              </a:ext>
            </a:extLst>
          </p:cNvPr>
          <p:cNvSpPr/>
          <p:nvPr/>
        </p:nvSpPr>
        <p:spPr>
          <a:xfrm>
            <a:off x="1554480" y="2258568"/>
            <a:ext cx="40690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Scalable Investment</a:t>
            </a:r>
            <a:endParaRPr lang="en-US" sz="1650" dirty="0"/>
          </a:p>
        </p:txBody>
      </p:sp>
      <p:sp>
        <p:nvSpPr>
          <p:cNvPr id="11" name="Shape 7">
            <a:extLst>
              <a:ext uri="{FF2B5EF4-FFF2-40B4-BE49-F238E27FC236}">
                <a16:creationId xmlns:a16="http://schemas.microsoft.com/office/drawing/2014/main" id="{93BFFD7F-80C8-556A-50FB-1A0E13531978}"/>
              </a:ext>
            </a:extLst>
          </p:cNvPr>
          <p:cNvSpPr/>
          <p:nvPr/>
        </p:nvSpPr>
        <p:spPr>
          <a:xfrm>
            <a:off x="868680" y="3108960"/>
            <a:ext cx="4709160" cy="0"/>
          </a:xfrm>
          <a:prstGeom prst="line">
            <a:avLst/>
          </a:prstGeom>
          <a:noFill/>
          <a:ln w="12700">
            <a:solidFill>
              <a:srgbClr val="E3E1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8">
            <a:extLst>
              <a:ext uri="{FF2B5EF4-FFF2-40B4-BE49-F238E27FC236}">
                <a16:creationId xmlns:a16="http://schemas.microsoft.com/office/drawing/2014/main" id="{75882E52-8174-403B-8233-7E9CEB186E9F}"/>
              </a:ext>
            </a:extLst>
          </p:cNvPr>
          <p:cNvSpPr/>
          <p:nvPr/>
        </p:nvSpPr>
        <p:spPr>
          <a:xfrm>
            <a:off x="914400" y="3337560"/>
            <a:ext cx="4617720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15000"/>
              </a:lnSpc>
              <a:spcAft>
                <a:spcPts val="1200"/>
              </a:spcAft>
              <a:buSzPct val="100000"/>
              <a:buChar char="▪"/>
            </a:pPr>
            <a:r>
              <a:rPr lang="en-US" sz="1600" dirty="0">
                <a:solidFill>
                  <a:srgbClr val="2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One-time cost: build the AST + context pipeline once</a:t>
            </a:r>
            <a:endParaRPr lang="en-US" sz="1600" dirty="0"/>
          </a:p>
          <a:p>
            <a:pPr marL="177800" indent="-177800">
              <a:lnSpc>
                <a:spcPct val="115000"/>
              </a:lnSpc>
              <a:spcAft>
                <a:spcPts val="1200"/>
              </a:spcAft>
              <a:buSzPct val="100000"/>
              <a:buChar char="▪"/>
            </a:pPr>
            <a:r>
              <a:rPr lang="en-US" sz="1600" dirty="0">
                <a:solidFill>
                  <a:srgbClr val="2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Turns O(N) manual test-writing into an O(1) pipeline-building task</a:t>
            </a:r>
            <a:endParaRPr lang="en-US" sz="1600" dirty="0"/>
          </a:p>
          <a:p>
            <a:pPr marL="177800" indent="-177800">
              <a:lnSpc>
                <a:spcPct val="115000"/>
              </a:lnSpc>
              <a:spcAft>
                <a:spcPts val="1200"/>
              </a:spcAft>
              <a:buSzPct val="100000"/>
              <a:buChar char="▪"/>
            </a:pPr>
            <a:r>
              <a:rPr lang="en-US" sz="1600" dirty="0">
                <a:solidFill>
                  <a:srgbClr val="2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it at 10,000 untested functions, get baseline tests in minutes</a:t>
            </a:r>
            <a:endParaRPr lang="en-US" sz="1600" dirty="0"/>
          </a:p>
        </p:txBody>
      </p:sp>
      <p:sp>
        <p:nvSpPr>
          <p:cNvPr id="24" name="Shape 9">
            <a:extLst>
              <a:ext uri="{FF2B5EF4-FFF2-40B4-BE49-F238E27FC236}">
                <a16:creationId xmlns:a16="http://schemas.microsoft.com/office/drawing/2014/main" id="{C4DA15EF-5610-0C31-5703-B06093820148}"/>
              </a:ext>
            </a:extLst>
          </p:cNvPr>
          <p:cNvSpPr/>
          <p:nvPr/>
        </p:nvSpPr>
        <p:spPr>
          <a:xfrm>
            <a:off x="6263640" y="2057400"/>
            <a:ext cx="5105400" cy="3886200"/>
          </a:xfrm>
          <a:prstGeom prst="roundRect">
            <a:avLst>
              <a:gd name="adj" fmla="val 1978"/>
            </a:avLst>
          </a:prstGeom>
          <a:solidFill>
            <a:srgbClr val="FFFFFF"/>
          </a:solidFill>
          <a:ln w="12700">
            <a:solidFill>
              <a:srgbClr val="E3E1DB"/>
            </a:solidFill>
            <a:prstDash val="solid"/>
          </a:ln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Shape 10">
            <a:extLst>
              <a:ext uri="{FF2B5EF4-FFF2-40B4-BE49-F238E27FC236}">
                <a16:creationId xmlns:a16="http://schemas.microsoft.com/office/drawing/2014/main" id="{620223B8-D2D3-58B2-4AF3-6872906482FC}"/>
              </a:ext>
            </a:extLst>
          </p:cNvPr>
          <p:cNvSpPr/>
          <p:nvPr/>
        </p:nvSpPr>
        <p:spPr>
          <a:xfrm>
            <a:off x="6537960" y="2331720"/>
            <a:ext cx="566928" cy="566928"/>
          </a:xfrm>
          <a:prstGeom prst="ellipse">
            <a:avLst/>
          </a:prstGeom>
          <a:solidFill>
            <a:srgbClr val="3D5A7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11">
            <a:extLst>
              <a:ext uri="{FF2B5EF4-FFF2-40B4-BE49-F238E27FC236}">
                <a16:creationId xmlns:a16="http://schemas.microsoft.com/office/drawing/2014/main" id="{8E37D11C-428B-2B4F-E1C8-496AFE5BDB17}"/>
              </a:ext>
            </a:extLst>
          </p:cNvPr>
          <p:cNvSpPr/>
          <p:nvPr/>
        </p:nvSpPr>
        <p:spPr>
          <a:xfrm>
            <a:off x="6537960" y="2331720"/>
            <a:ext cx="566928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12" b="1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</a:t>
            </a:r>
            <a:endParaRPr lang="en-US" sz="1612" dirty="0"/>
          </a:p>
        </p:txBody>
      </p:sp>
      <p:sp>
        <p:nvSpPr>
          <p:cNvPr id="27" name="Text 12">
            <a:extLst>
              <a:ext uri="{FF2B5EF4-FFF2-40B4-BE49-F238E27FC236}">
                <a16:creationId xmlns:a16="http://schemas.microsoft.com/office/drawing/2014/main" id="{291AF4E4-D80E-8EC7-6DF0-17FE7E38376A}"/>
              </a:ext>
            </a:extLst>
          </p:cNvPr>
          <p:cNvSpPr/>
          <p:nvPr/>
        </p:nvSpPr>
        <p:spPr>
          <a:xfrm>
            <a:off x="7269480" y="2258568"/>
            <a:ext cx="40690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50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Illusion of Automation</a:t>
            </a:r>
            <a:endParaRPr lang="en-US" sz="1650" dirty="0"/>
          </a:p>
        </p:txBody>
      </p:sp>
      <p:sp>
        <p:nvSpPr>
          <p:cNvPr id="28" name="Shape 13">
            <a:extLst>
              <a:ext uri="{FF2B5EF4-FFF2-40B4-BE49-F238E27FC236}">
                <a16:creationId xmlns:a16="http://schemas.microsoft.com/office/drawing/2014/main" id="{33077807-3B19-0B97-EF39-1A561C855128}"/>
              </a:ext>
            </a:extLst>
          </p:cNvPr>
          <p:cNvSpPr/>
          <p:nvPr/>
        </p:nvSpPr>
        <p:spPr>
          <a:xfrm>
            <a:off x="6583680" y="3108960"/>
            <a:ext cx="4709160" cy="0"/>
          </a:xfrm>
          <a:prstGeom prst="line">
            <a:avLst/>
          </a:prstGeom>
          <a:noFill/>
          <a:ln w="12700">
            <a:solidFill>
              <a:srgbClr val="E3E1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14">
            <a:extLst>
              <a:ext uri="{FF2B5EF4-FFF2-40B4-BE49-F238E27FC236}">
                <a16:creationId xmlns:a16="http://schemas.microsoft.com/office/drawing/2014/main" id="{B80EB70F-C598-46BE-FD29-DD63801B1231}"/>
              </a:ext>
            </a:extLst>
          </p:cNvPr>
          <p:cNvSpPr/>
          <p:nvPr/>
        </p:nvSpPr>
        <p:spPr>
          <a:xfrm>
            <a:off x="6629400" y="3619501"/>
            <a:ext cx="4617720" cy="1539236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15000"/>
              </a:lnSpc>
              <a:spcAft>
                <a:spcPts val="1200"/>
              </a:spcAft>
              <a:buSzPct val="100000"/>
              <a:buChar char="▪"/>
            </a:pPr>
            <a:r>
              <a:rPr lang="en-US" sz="1600" dirty="0">
                <a:solidFill>
                  <a:srgbClr val="2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Prompts and pipelines need real, ongoing maintenance</a:t>
            </a:r>
            <a:endParaRPr lang="en-US" sz="1600" dirty="0"/>
          </a:p>
          <a:p>
            <a:pPr marL="177800" indent="-177800">
              <a:lnSpc>
                <a:spcPct val="115000"/>
              </a:lnSpc>
              <a:spcAft>
                <a:spcPts val="1200"/>
              </a:spcAft>
              <a:buSzPct val="100000"/>
              <a:buChar char="▪"/>
            </a:pPr>
            <a:r>
              <a:rPr lang="en-US" sz="1600" dirty="0">
                <a:solidFill>
                  <a:srgbClr val="2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generated test still needs human review for hallucinated false positives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906077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Placeholder 1">
            <a:extLst>
              <a:ext uri="{FF2B5EF4-FFF2-40B4-BE49-F238E27FC236}">
                <a16:creationId xmlns:a16="http://schemas.microsoft.com/office/drawing/2014/main" id="{F29E2D32-91DE-575F-B96D-849862BFB2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550988" y="3461559"/>
            <a:ext cx="9070975" cy="2024062"/>
          </a:xfrm>
        </p:spPr>
        <p:txBody>
          <a:bodyPr/>
          <a:lstStyle/>
          <a:p>
            <a:r>
              <a:rPr lang="en-US" dirty="0"/>
              <a:t>Shourrya Guha</a:t>
            </a:r>
          </a:p>
        </p:txBody>
      </p:sp>
      <p:sp>
        <p:nvSpPr>
          <p:cNvPr id="14" name="Title 2">
            <a:extLst>
              <a:ext uri="{FF2B5EF4-FFF2-40B4-BE49-F238E27FC236}">
                <a16:creationId xmlns:a16="http://schemas.microsoft.com/office/drawing/2014/main" id="{9CB7881C-48EF-7F00-1CB3-099CD3469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591" y="2382981"/>
            <a:ext cx="11569729" cy="10460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BAD1C67E-F52F-5E45-910C-F41D007FF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882" y="6335309"/>
            <a:ext cx="5226517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LLM-driven Unit Testing for Autonomous Driving Software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BDA0F0C4-D455-7944-BBCC-961AFE52B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88000" y="6335309"/>
            <a:ext cx="1016000" cy="250337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PAGE  </a:t>
            </a:r>
            <a:fld id="{93005692-73BE-493E-93AB-ECD6027A7652}" type="slidenum">
              <a:rPr lang="en-US" smtClean="0"/>
              <a:pPr>
                <a:spcAft>
                  <a:spcPts val="600"/>
                </a:spcAft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567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This Matters?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LLM-driven Unit Testing for Autonomous Driving Software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8" name="Text 1">
            <a:extLst>
              <a:ext uri="{FF2B5EF4-FFF2-40B4-BE49-F238E27FC236}">
                <a16:creationId xmlns:a16="http://schemas.microsoft.com/office/drawing/2014/main" id="{26D602E0-5805-ED66-8E79-163E745C0D40}"/>
              </a:ext>
            </a:extLst>
          </p:cNvPr>
          <p:cNvSpPr/>
          <p:nvPr/>
        </p:nvSpPr>
        <p:spPr>
          <a:xfrm>
            <a:off x="330200" y="1147155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vehicles are safety-critical — but most AD research tests behavior, not code</a:t>
            </a:r>
            <a:endParaRPr lang="en-US" sz="1500" dirty="0"/>
          </a:p>
        </p:txBody>
      </p:sp>
      <p:sp>
        <p:nvSpPr>
          <p:cNvPr id="10" name="Shape 2">
            <a:extLst>
              <a:ext uri="{FF2B5EF4-FFF2-40B4-BE49-F238E27FC236}">
                <a16:creationId xmlns:a16="http://schemas.microsoft.com/office/drawing/2014/main" id="{1017A4BB-5A56-B087-90D5-72E104C925F7}"/>
              </a:ext>
            </a:extLst>
          </p:cNvPr>
          <p:cNvSpPr/>
          <p:nvPr/>
        </p:nvSpPr>
        <p:spPr>
          <a:xfrm>
            <a:off x="548640" y="1691640"/>
            <a:ext cx="512064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E3E1DB"/>
            </a:solidFill>
            <a:prstDash val="solid"/>
          </a:ln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2" name="Text 5">
            <a:extLst>
              <a:ext uri="{FF2B5EF4-FFF2-40B4-BE49-F238E27FC236}">
                <a16:creationId xmlns:a16="http://schemas.microsoft.com/office/drawing/2014/main" id="{28E0B27B-1D14-1A09-68ED-04BD94BB7744}"/>
              </a:ext>
            </a:extLst>
          </p:cNvPr>
          <p:cNvSpPr/>
          <p:nvPr/>
        </p:nvSpPr>
        <p:spPr>
          <a:xfrm>
            <a:off x="1554480" y="187452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Existing AD testing = scenario testing</a:t>
            </a:r>
            <a:endParaRPr lang="en-US" sz="1600" dirty="0"/>
          </a:p>
        </p:txBody>
      </p:sp>
      <p:sp>
        <p:nvSpPr>
          <p:cNvPr id="13" name="Text 6">
            <a:extLst>
              <a:ext uri="{FF2B5EF4-FFF2-40B4-BE49-F238E27FC236}">
                <a16:creationId xmlns:a16="http://schemas.microsoft.com/office/drawing/2014/main" id="{C1BE3180-11E2-0CB6-18ED-42666919F954}"/>
              </a:ext>
            </a:extLst>
          </p:cNvPr>
          <p:cNvSpPr/>
          <p:nvPr/>
        </p:nvSpPr>
        <p:spPr>
          <a:xfrm>
            <a:off x="1554480" y="2377440"/>
            <a:ext cx="39319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3A3F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Simulate driving and collision scenarios, check whether the car makes safe overall decisions. Focus is on system-level behavior, not the source code underneath.</a:t>
            </a:r>
            <a:endParaRPr lang="en-US" sz="1600" dirty="0"/>
          </a:p>
        </p:txBody>
      </p:sp>
      <p:sp>
        <p:nvSpPr>
          <p:cNvPr id="14" name="Shape 3">
            <a:extLst>
              <a:ext uri="{FF2B5EF4-FFF2-40B4-BE49-F238E27FC236}">
                <a16:creationId xmlns:a16="http://schemas.microsoft.com/office/drawing/2014/main" id="{366292FE-D7C5-0A80-0D2E-88720A63C6C5}"/>
              </a:ext>
            </a:extLst>
          </p:cNvPr>
          <p:cNvSpPr/>
          <p:nvPr/>
        </p:nvSpPr>
        <p:spPr>
          <a:xfrm>
            <a:off x="822960" y="1920240"/>
            <a:ext cx="548640" cy="548640"/>
          </a:xfrm>
          <a:prstGeom prst="ellipse">
            <a:avLst/>
          </a:prstGeom>
          <a:solidFill>
            <a:srgbClr val="1B1F2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4">
            <a:extLst>
              <a:ext uri="{FF2B5EF4-FFF2-40B4-BE49-F238E27FC236}">
                <a16:creationId xmlns:a16="http://schemas.microsoft.com/office/drawing/2014/main" id="{D804A016-E013-1C07-03E1-E0DB770264FB}"/>
              </a:ext>
            </a:extLst>
          </p:cNvPr>
          <p:cNvSpPr/>
          <p:nvPr/>
        </p:nvSpPr>
        <p:spPr>
          <a:xfrm>
            <a:off x="822960" y="192024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60" b="1" dirty="0">
                <a:solidFill>
                  <a:srgbClr val="F2A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</a:t>
            </a:r>
            <a:endParaRPr lang="en-US" sz="1560" dirty="0"/>
          </a:p>
        </p:txBody>
      </p:sp>
      <p:sp>
        <p:nvSpPr>
          <p:cNvPr id="16" name="Shape 7">
            <a:extLst>
              <a:ext uri="{FF2B5EF4-FFF2-40B4-BE49-F238E27FC236}">
                <a16:creationId xmlns:a16="http://schemas.microsoft.com/office/drawing/2014/main" id="{9177CA70-C453-6698-D1E8-EA0ADF803C52}"/>
              </a:ext>
            </a:extLst>
          </p:cNvPr>
          <p:cNvSpPr/>
          <p:nvPr/>
        </p:nvSpPr>
        <p:spPr>
          <a:xfrm>
            <a:off x="548640" y="3840480"/>
            <a:ext cx="512064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E3E1DB"/>
            </a:solidFill>
            <a:prstDash val="solid"/>
          </a:ln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8">
            <a:extLst>
              <a:ext uri="{FF2B5EF4-FFF2-40B4-BE49-F238E27FC236}">
                <a16:creationId xmlns:a16="http://schemas.microsoft.com/office/drawing/2014/main" id="{48187900-D982-0B0D-7228-5D1B0EDFC1DA}"/>
              </a:ext>
            </a:extLst>
          </p:cNvPr>
          <p:cNvSpPr/>
          <p:nvPr/>
        </p:nvSpPr>
        <p:spPr>
          <a:xfrm>
            <a:off x="822960" y="4069080"/>
            <a:ext cx="548640" cy="548640"/>
          </a:xfrm>
          <a:prstGeom prst="ellipse">
            <a:avLst/>
          </a:prstGeom>
          <a:solidFill>
            <a:srgbClr val="F2A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9">
            <a:extLst>
              <a:ext uri="{FF2B5EF4-FFF2-40B4-BE49-F238E27FC236}">
                <a16:creationId xmlns:a16="http://schemas.microsoft.com/office/drawing/2014/main" id="{41F25429-57C8-6A44-2E11-D17A57FC7EA5}"/>
              </a:ext>
            </a:extLst>
          </p:cNvPr>
          <p:cNvSpPr/>
          <p:nvPr/>
        </p:nvSpPr>
        <p:spPr>
          <a:xfrm>
            <a:off x="822960" y="406908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60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</a:t>
            </a:r>
            <a:endParaRPr lang="en-US" sz="1560" dirty="0"/>
          </a:p>
        </p:txBody>
      </p:sp>
      <p:sp>
        <p:nvSpPr>
          <p:cNvPr id="19" name="Text 10">
            <a:extLst>
              <a:ext uri="{FF2B5EF4-FFF2-40B4-BE49-F238E27FC236}">
                <a16:creationId xmlns:a16="http://schemas.microsoft.com/office/drawing/2014/main" id="{FFC2E3A9-703D-7FB0-D26F-406B331A26FF}"/>
              </a:ext>
            </a:extLst>
          </p:cNvPr>
          <p:cNvSpPr/>
          <p:nvPr/>
        </p:nvSpPr>
        <p:spPr>
          <a:xfrm>
            <a:off x="1554480" y="402336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testing = untouched territory</a:t>
            </a:r>
            <a:endParaRPr lang="en-US" sz="1600" dirty="0"/>
          </a:p>
        </p:txBody>
      </p:sp>
      <p:sp>
        <p:nvSpPr>
          <p:cNvPr id="20" name="Text 11">
            <a:extLst>
              <a:ext uri="{FF2B5EF4-FFF2-40B4-BE49-F238E27FC236}">
                <a16:creationId xmlns:a16="http://schemas.microsoft.com/office/drawing/2014/main" id="{614120E5-7A80-2F53-8E4D-D6AD81919AEA}"/>
              </a:ext>
            </a:extLst>
          </p:cNvPr>
          <p:cNvSpPr/>
          <p:nvPr/>
        </p:nvSpPr>
        <p:spPr>
          <a:xfrm>
            <a:off x="1554480" y="4526280"/>
            <a:ext cx="393192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600" dirty="0">
                <a:solidFill>
                  <a:srgbClr val="3A3F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Function-level tests catch bugs before they ever reach a scenario. This paper is the first study of unit testing specifically for AD source code.</a:t>
            </a:r>
            <a:endParaRPr lang="en-US" sz="1600" dirty="0"/>
          </a:p>
        </p:txBody>
      </p:sp>
      <p:pic>
        <p:nvPicPr>
          <p:cNvPr id="1026" name="Picture 2" descr="Cut-in test scenario in GSS dash and co-simulation">
            <a:extLst>
              <a:ext uri="{FF2B5EF4-FFF2-40B4-BE49-F238E27FC236}">
                <a16:creationId xmlns:a16="http://schemas.microsoft.com/office/drawing/2014/main" id="{616C4088-2FC6-3E44-C815-56F447FD85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540021"/>
            <a:ext cx="6041310" cy="2235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 1">
            <a:extLst>
              <a:ext uri="{FF2B5EF4-FFF2-40B4-BE49-F238E27FC236}">
                <a16:creationId xmlns:a16="http://schemas.microsoft.com/office/drawing/2014/main" id="{6F92E62C-4B19-9357-818B-98079F99C70C}"/>
              </a:ext>
            </a:extLst>
          </p:cNvPr>
          <p:cNvSpPr/>
          <p:nvPr/>
        </p:nvSpPr>
        <p:spPr>
          <a:xfrm>
            <a:off x="6604000" y="5051382"/>
            <a:ext cx="514930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500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 testing example with CARLA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443207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Software Used and The Problem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LLM-driven Unit Testing for Autonomous Driving Software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1" name="Shape 12">
            <a:extLst>
              <a:ext uri="{FF2B5EF4-FFF2-40B4-BE49-F238E27FC236}">
                <a16:creationId xmlns:a16="http://schemas.microsoft.com/office/drawing/2014/main" id="{43CEAD44-0CC0-9912-F29B-0C7845414194}"/>
              </a:ext>
            </a:extLst>
          </p:cNvPr>
          <p:cNvSpPr/>
          <p:nvPr/>
        </p:nvSpPr>
        <p:spPr>
          <a:xfrm>
            <a:off x="259882" y="1775272"/>
            <a:ext cx="5577840" cy="4114800"/>
          </a:xfrm>
          <a:prstGeom prst="roundRect">
            <a:avLst>
              <a:gd name="adj" fmla="val 2222"/>
            </a:avLst>
          </a:prstGeom>
          <a:solidFill>
            <a:srgbClr val="1B1F27"/>
          </a:solidFill>
          <a:ln/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Text 13">
            <a:extLst>
              <a:ext uri="{FF2B5EF4-FFF2-40B4-BE49-F238E27FC236}">
                <a16:creationId xmlns:a16="http://schemas.microsoft.com/office/drawing/2014/main" id="{9943A076-F4E2-2380-ED9F-3FD0C352A459}"/>
              </a:ext>
            </a:extLst>
          </p:cNvPr>
          <p:cNvSpPr/>
          <p:nvPr/>
        </p:nvSpPr>
        <p:spPr>
          <a:xfrm>
            <a:off x="259883" y="2460298"/>
            <a:ext cx="55778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2A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Autoware: 200K+</a:t>
            </a:r>
            <a:endParaRPr lang="en-US" sz="4000" dirty="0"/>
          </a:p>
        </p:txBody>
      </p:sp>
      <p:sp>
        <p:nvSpPr>
          <p:cNvPr id="13" name="Text 14">
            <a:extLst>
              <a:ext uri="{FF2B5EF4-FFF2-40B4-BE49-F238E27FC236}">
                <a16:creationId xmlns:a16="http://schemas.microsoft.com/office/drawing/2014/main" id="{3F4A80A8-3C46-BA52-C1C9-315A95E34E61}"/>
              </a:ext>
            </a:extLst>
          </p:cNvPr>
          <p:cNvSpPr/>
          <p:nvPr/>
        </p:nvSpPr>
        <p:spPr>
          <a:xfrm>
            <a:off x="534203" y="3420418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lines of C++ code across 10 ADS modules</a:t>
            </a:r>
            <a:endParaRPr lang="en-US" sz="2000" dirty="0"/>
          </a:p>
        </p:txBody>
      </p:sp>
      <p:sp>
        <p:nvSpPr>
          <p:cNvPr id="14" name="Shape 15">
            <a:extLst>
              <a:ext uri="{FF2B5EF4-FFF2-40B4-BE49-F238E27FC236}">
                <a16:creationId xmlns:a16="http://schemas.microsoft.com/office/drawing/2014/main" id="{7C96C4D0-9F5C-2261-0582-5B3F06990BC6}"/>
              </a:ext>
            </a:extLst>
          </p:cNvPr>
          <p:cNvSpPr/>
          <p:nvPr/>
        </p:nvSpPr>
        <p:spPr>
          <a:xfrm>
            <a:off x="899963" y="4151938"/>
            <a:ext cx="4297680" cy="0"/>
          </a:xfrm>
          <a:prstGeom prst="line">
            <a:avLst/>
          </a:prstGeom>
          <a:noFill/>
          <a:ln w="12700">
            <a:solidFill>
              <a:srgbClr val="444C5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6">
            <a:extLst>
              <a:ext uri="{FF2B5EF4-FFF2-40B4-BE49-F238E27FC236}">
                <a16:creationId xmlns:a16="http://schemas.microsoft.com/office/drawing/2014/main" id="{F1EEDD50-B033-28E1-F8B3-33925B9FE4F7}"/>
              </a:ext>
            </a:extLst>
          </p:cNvPr>
          <p:cNvSpPr/>
          <p:nvPr/>
        </p:nvSpPr>
        <p:spPr>
          <a:xfrm>
            <a:off x="534203" y="4334818"/>
            <a:ext cx="5029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i="1" dirty="0">
                <a:solidFill>
                  <a:srgbClr val="C7CC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by TIER IV · runs on ROS 2 for messaging between components</a:t>
            </a:r>
            <a:endParaRPr lang="en-US" sz="1600" dirty="0"/>
          </a:p>
        </p:txBody>
      </p:sp>
      <p:sp>
        <p:nvSpPr>
          <p:cNvPr id="17" name="Shape 2">
            <a:extLst>
              <a:ext uri="{FF2B5EF4-FFF2-40B4-BE49-F238E27FC236}">
                <a16:creationId xmlns:a16="http://schemas.microsoft.com/office/drawing/2014/main" id="{1CDE7528-4E5B-DF9E-2D95-05BBED84F95D}"/>
              </a:ext>
            </a:extLst>
          </p:cNvPr>
          <p:cNvSpPr/>
          <p:nvPr/>
        </p:nvSpPr>
        <p:spPr>
          <a:xfrm>
            <a:off x="6354279" y="1775272"/>
            <a:ext cx="5120640" cy="411480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E3E1DB"/>
            </a:solidFill>
            <a:prstDash val="solid"/>
          </a:ln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 Problem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Human Devs are not writing enough tests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Existing test cases for Autoware have limited coverage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Most modules in Autoware software are untested</a:t>
            </a:r>
          </a:p>
        </p:txBody>
      </p:sp>
    </p:spTree>
    <p:extLst>
      <p:ext uri="{BB962C8B-B14F-4D97-AF65-F5344CB8AC3E}">
        <p14:creationId xmlns:p14="http://schemas.microsoft.com/office/powerpoint/2010/main" val="416881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9EDC9C-8F91-DFA8-3B56-7CBF29FE9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162EB-30B0-0608-BA48-AD364EA3B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Background: Unit testing in C++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2A2483-23FE-23D3-7EC5-B1A5983F9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LLM-driven Unit Testing for Autonomous Driving Software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B6366-BEB6-7FD6-6F21-DECC43898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Shape 2">
            <a:extLst>
              <a:ext uri="{FF2B5EF4-FFF2-40B4-BE49-F238E27FC236}">
                <a16:creationId xmlns:a16="http://schemas.microsoft.com/office/drawing/2014/main" id="{6C1C699C-4294-F3AA-E36B-43F421E9238A}"/>
              </a:ext>
            </a:extLst>
          </p:cNvPr>
          <p:cNvSpPr/>
          <p:nvPr/>
        </p:nvSpPr>
        <p:spPr>
          <a:xfrm>
            <a:off x="548640" y="1600200"/>
            <a:ext cx="5349240" cy="3587120"/>
          </a:xfrm>
          <a:prstGeom prst="roundRect">
            <a:avLst>
              <a:gd name="adj" fmla="val 1856"/>
            </a:avLst>
          </a:prstGeom>
          <a:solidFill>
            <a:srgbClr val="FFFFFF"/>
          </a:solidFill>
          <a:ln w="12700">
            <a:solidFill>
              <a:srgbClr val="E3E1DB"/>
            </a:solidFill>
            <a:prstDash val="solid"/>
          </a:ln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" name="Text 3">
            <a:extLst>
              <a:ext uri="{FF2B5EF4-FFF2-40B4-BE49-F238E27FC236}">
                <a16:creationId xmlns:a16="http://schemas.microsoft.com/office/drawing/2014/main" id="{C16EA8D9-3DEA-412A-037E-F94AB5305E89}"/>
              </a:ext>
            </a:extLst>
          </p:cNvPr>
          <p:cNvSpPr/>
          <p:nvPr/>
        </p:nvSpPr>
        <p:spPr>
          <a:xfrm>
            <a:off x="868680" y="1828800"/>
            <a:ext cx="4754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Unit Testing?</a:t>
            </a:r>
            <a:endParaRPr lang="en-US" sz="1600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35C53687-5522-5D61-B53F-2727BF24B560}"/>
              </a:ext>
            </a:extLst>
          </p:cNvPr>
          <p:cNvSpPr/>
          <p:nvPr/>
        </p:nvSpPr>
        <p:spPr>
          <a:xfrm>
            <a:off x="868680" y="2286000"/>
            <a:ext cx="4754880" cy="960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3A3F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unit test checks a single function or small component in isolation — separate from the rest of the program — to confirm it behaves correctly given specific inputs.</a:t>
            </a:r>
            <a:endParaRPr lang="en-US" sz="1300" dirty="0"/>
          </a:p>
        </p:txBody>
      </p:sp>
      <p:sp>
        <p:nvSpPr>
          <p:cNvPr id="8" name="Shape 5">
            <a:extLst>
              <a:ext uri="{FF2B5EF4-FFF2-40B4-BE49-F238E27FC236}">
                <a16:creationId xmlns:a16="http://schemas.microsoft.com/office/drawing/2014/main" id="{E8BEBBD8-20CD-681B-B6FB-7A20F41ABB09}"/>
              </a:ext>
            </a:extLst>
          </p:cNvPr>
          <p:cNvSpPr/>
          <p:nvPr/>
        </p:nvSpPr>
        <p:spPr>
          <a:xfrm>
            <a:off x="868680" y="3127248"/>
            <a:ext cx="4754880" cy="0"/>
          </a:xfrm>
          <a:prstGeom prst="line">
            <a:avLst/>
          </a:prstGeom>
          <a:noFill/>
          <a:ln w="12700">
            <a:solidFill>
              <a:srgbClr val="E3E1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6">
            <a:extLst>
              <a:ext uri="{FF2B5EF4-FFF2-40B4-BE49-F238E27FC236}">
                <a16:creationId xmlns:a16="http://schemas.microsoft.com/office/drawing/2014/main" id="{A18E2B02-A9C8-A948-14D6-52D3F8495C85}"/>
              </a:ext>
            </a:extLst>
          </p:cNvPr>
          <p:cNvSpPr/>
          <p:nvPr/>
        </p:nvSpPr>
        <p:spPr>
          <a:xfrm>
            <a:off x="833120" y="3280288"/>
            <a:ext cx="4754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Typical workflow</a:t>
            </a:r>
            <a:endParaRPr lang="en-US" sz="1300" dirty="0"/>
          </a:p>
        </p:txBody>
      </p:sp>
      <p:sp>
        <p:nvSpPr>
          <p:cNvPr id="10" name="Text 7">
            <a:extLst>
              <a:ext uri="{FF2B5EF4-FFF2-40B4-BE49-F238E27FC236}">
                <a16:creationId xmlns:a16="http://schemas.microsoft.com/office/drawing/2014/main" id="{C4594723-7EA6-659C-8E05-4D6560A7DAA7}"/>
              </a:ext>
            </a:extLst>
          </p:cNvPr>
          <p:cNvSpPr/>
          <p:nvPr/>
        </p:nvSpPr>
        <p:spPr>
          <a:xfrm>
            <a:off x="868680" y="3600328"/>
            <a:ext cx="4754880" cy="1549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177800" indent="-177800">
              <a:lnSpc>
                <a:spcPct val="115000"/>
              </a:lnSpc>
              <a:spcAft>
                <a:spcPts val="1000"/>
              </a:spcAft>
              <a:buSzPct val="100000"/>
              <a:buChar char="▪"/>
            </a:pPr>
            <a:r>
              <a:rPr lang="en-US" sz="1250" dirty="0">
                <a:solidFill>
                  <a:srgbClr val="2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a small test file exercising one function</a:t>
            </a:r>
            <a:endParaRPr lang="en-US" sz="1250" dirty="0"/>
          </a:p>
          <a:p>
            <a:pPr marL="177800" indent="-177800">
              <a:lnSpc>
                <a:spcPct val="115000"/>
              </a:lnSpc>
              <a:spcAft>
                <a:spcPts val="1000"/>
              </a:spcAft>
              <a:buSzPct val="100000"/>
              <a:buChar char="▪"/>
            </a:pPr>
            <a:r>
              <a:rPr lang="en-US" sz="1250" dirty="0">
                <a:solidFill>
                  <a:srgbClr val="2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Compile &amp; link it against the library under test</a:t>
            </a:r>
            <a:endParaRPr lang="en-US" sz="1250" dirty="0"/>
          </a:p>
          <a:p>
            <a:pPr marL="177800" indent="-177800">
              <a:lnSpc>
                <a:spcPct val="115000"/>
              </a:lnSpc>
              <a:spcAft>
                <a:spcPts val="1000"/>
              </a:spcAft>
              <a:buSzPct val="100000"/>
              <a:buChar char="▪"/>
            </a:pPr>
            <a:r>
              <a:rPr lang="en-US" sz="1250" dirty="0">
                <a:solidFill>
                  <a:srgbClr val="2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Assert the actual output matches the expected result</a:t>
            </a:r>
            <a:endParaRPr lang="en-US" sz="1250" dirty="0"/>
          </a:p>
          <a:p>
            <a:pPr marL="177800" indent="-177800">
              <a:lnSpc>
                <a:spcPct val="115000"/>
              </a:lnSpc>
              <a:spcAft>
                <a:spcPts val="1000"/>
              </a:spcAft>
              <a:buSzPct val="100000"/>
              <a:buChar char="▪"/>
            </a:pPr>
            <a:r>
              <a:rPr lang="en-US" sz="1250" dirty="0">
                <a:solidFill>
                  <a:srgbClr val="2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automatically as part of the build (e.g. via CMake/CTest)</a:t>
            </a:r>
            <a:endParaRPr lang="en-US" sz="1250" dirty="0"/>
          </a:p>
        </p:txBody>
      </p:sp>
      <p:sp>
        <p:nvSpPr>
          <p:cNvPr id="16" name="Shape 8">
            <a:extLst>
              <a:ext uri="{FF2B5EF4-FFF2-40B4-BE49-F238E27FC236}">
                <a16:creationId xmlns:a16="http://schemas.microsoft.com/office/drawing/2014/main" id="{681801DC-4CB0-CCF1-3183-C6403E6AF816}"/>
              </a:ext>
            </a:extLst>
          </p:cNvPr>
          <p:cNvSpPr/>
          <p:nvPr/>
        </p:nvSpPr>
        <p:spPr>
          <a:xfrm>
            <a:off x="6263640" y="1600200"/>
            <a:ext cx="5349240" cy="3587120"/>
          </a:xfrm>
          <a:prstGeom prst="roundRect">
            <a:avLst>
              <a:gd name="adj" fmla="val 1856"/>
            </a:avLst>
          </a:prstGeom>
          <a:solidFill>
            <a:srgbClr val="1B1F27"/>
          </a:solidFill>
          <a:ln/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Text 9">
            <a:extLst>
              <a:ext uri="{FF2B5EF4-FFF2-40B4-BE49-F238E27FC236}">
                <a16:creationId xmlns:a16="http://schemas.microsoft.com/office/drawing/2014/main" id="{6FD16503-AECD-DE04-22DD-6945633D2749}"/>
              </a:ext>
            </a:extLst>
          </p:cNvPr>
          <p:cNvSpPr/>
          <p:nvPr/>
        </p:nvSpPr>
        <p:spPr>
          <a:xfrm>
            <a:off x="6583680" y="1828800"/>
            <a:ext cx="47548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2A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C++ Makes It Harder</a:t>
            </a:r>
            <a:endParaRPr lang="en-US" sz="1600" dirty="0"/>
          </a:p>
        </p:txBody>
      </p:sp>
      <p:sp>
        <p:nvSpPr>
          <p:cNvPr id="19" name="Shape 10">
            <a:extLst>
              <a:ext uri="{FF2B5EF4-FFF2-40B4-BE49-F238E27FC236}">
                <a16:creationId xmlns:a16="http://schemas.microsoft.com/office/drawing/2014/main" id="{022FA18C-BEFB-4C0F-AD51-0ED119590563}"/>
              </a:ext>
            </a:extLst>
          </p:cNvPr>
          <p:cNvSpPr/>
          <p:nvPr/>
        </p:nvSpPr>
        <p:spPr>
          <a:xfrm>
            <a:off x="6583680" y="2386584"/>
            <a:ext cx="91440" cy="91440"/>
          </a:xfrm>
          <a:prstGeom prst="ellipse">
            <a:avLst/>
          </a:prstGeom>
          <a:solidFill>
            <a:srgbClr val="F2A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1">
            <a:extLst>
              <a:ext uri="{FF2B5EF4-FFF2-40B4-BE49-F238E27FC236}">
                <a16:creationId xmlns:a16="http://schemas.microsoft.com/office/drawing/2014/main" id="{E275EBF4-82AF-6EE7-BB6E-020BF90F29A6}"/>
              </a:ext>
            </a:extLst>
          </p:cNvPr>
          <p:cNvSpPr/>
          <p:nvPr/>
        </p:nvSpPr>
        <p:spPr>
          <a:xfrm>
            <a:off x="6812280" y="2258568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built-in test runner</a:t>
            </a:r>
            <a:endParaRPr lang="en-US" sz="1350" dirty="0"/>
          </a:p>
        </p:txBody>
      </p:sp>
      <p:sp>
        <p:nvSpPr>
          <p:cNvPr id="21" name="Text 12">
            <a:extLst>
              <a:ext uri="{FF2B5EF4-FFF2-40B4-BE49-F238E27FC236}">
                <a16:creationId xmlns:a16="http://schemas.microsoft.com/office/drawing/2014/main" id="{168A681B-9E97-80DF-E009-F4336746DCDC}"/>
              </a:ext>
            </a:extLst>
          </p:cNvPr>
          <p:cNvSpPr/>
          <p:nvPr/>
        </p:nvSpPr>
        <p:spPr>
          <a:xfrm>
            <a:off x="6812280" y="2551176"/>
            <a:ext cx="45262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C7CC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Unlike Python (unittest/pytest) or Java (JUnit), C++ has no standard framework baked into the language</a:t>
            </a:r>
            <a:endParaRPr lang="en-US" sz="1150" dirty="0"/>
          </a:p>
        </p:txBody>
      </p:sp>
      <p:sp>
        <p:nvSpPr>
          <p:cNvPr id="22" name="Shape 13">
            <a:extLst>
              <a:ext uri="{FF2B5EF4-FFF2-40B4-BE49-F238E27FC236}">
                <a16:creationId xmlns:a16="http://schemas.microsoft.com/office/drawing/2014/main" id="{636EFD0F-707C-F8FA-D001-1CE380E8EDA1}"/>
              </a:ext>
            </a:extLst>
          </p:cNvPr>
          <p:cNvSpPr/>
          <p:nvPr/>
        </p:nvSpPr>
        <p:spPr>
          <a:xfrm>
            <a:off x="6583680" y="3255264"/>
            <a:ext cx="91440" cy="91440"/>
          </a:xfrm>
          <a:prstGeom prst="ellipse">
            <a:avLst/>
          </a:prstGeom>
          <a:solidFill>
            <a:srgbClr val="F2A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3" name="Text 14">
            <a:extLst>
              <a:ext uri="{FF2B5EF4-FFF2-40B4-BE49-F238E27FC236}">
                <a16:creationId xmlns:a16="http://schemas.microsoft.com/office/drawing/2014/main" id="{56651C9F-51B3-C5EA-79C5-F947ACC3370E}"/>
              </a:ext>
            </a:extLst>
          </p:cNvPr>
          <p:cNvSpPr/>
          <p:nvPr/>
        </p:nvSpPr>
        <p:spPr>
          <a:xfrm>
            <a:off x="6812280" y="3127248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Compilation is part of the problem</a:t>
            </a:r>
            <a:endParaRPr lang="en-US" sz="1350" dirty="0"/>
          </a:p>
        </p:txBody>
      </p:sp>
      <p:sp>
        <p:nvSpPr>
          <p:cNvPr id="24" name="Text 15">
            <a:extLst>
              <a:ext uri="{FF2B5EF4-FFF2-40B4-BE49-F238E27FC236}">
                <a16:creationId xmlns:a16="http://schemas.microsoft.com/office/drawing/2014/main" id="{EDAA4D86-9C8B-B93F-6503-143165E022ED}"/>
              </a:ext>
            </a:extLst>
          </p:cNvPr>
          <p:cNvSpPr/>
          <p:nvPr/>
        </p:nvSpPr>
        <p:spPr>
          <a:xfrm>
            <a:off x="6812280" y="3419856"/>
            <a:ext cx="45262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C7CC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Tests must correctly resolve headers, namespaces, and linked libraries just to build</a:t>
            </a:r>
            <a:endParaRPr lang="en-US" sz="1150" dirty="0"/>
          </a:p>
        </p:txBody>
      </p:sp>
      <p:sp>
        <p:nvSpPr>
          <p:cNvPr id="25" name="Shape 16">
            <a:extLst>
              <a:ext uri="{FF2B5EF4-FFF2-40B4-BE49-F238E27FC236}">
                <a16:creationId xmlns:a16="http://schemas.microsoft.com/office/drawing/2014/main" id="{865DF0E8-83F4-048A-5B08-FD5BA462524E}"/>
              </a:ext>
            </a:extLst>
          </p:cNvPr>
          <p:cNvSpPr/>
          <p:nvPr/>
        </p:nvSpPr>
        <p:spPr>
          <a:xfrm>
            <a:off x="6583680" y="4123944"/>
            <a:ext cx="91440" cy="91440"/>
          </a:xfrm>
          <a:prstGeom prst="ellipse">
            <a:avLst/>
          </a:prstGeom>
          <a:solidFill>
            <a:srgbClr val="F2A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17">
            <a:extLst>
              <a:ext uri="{FF2B5EF4-FFF2-40B4-BE49-F238E27FC236}">
                <a16:creationId xmlns:a16="http://schemas.microsoft.com/office/drawing/2014/main" id="{F01AA82A-07F0-43FE-8749-CBA74A1CD2A9}"/>
              </a:ext>
            </a:extLst>
          </p:cNvPr>
          <p:cNvSpPr/>
          <p:nvPr/>
        </p:nvSpPr>
        <p:spPr>
          <a:xfrm>
            <a:off x="6812280" y="3995928"/>
            <a:ext cx="4572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b="1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Isolating functions is hard</a:t>
            </a:r>
            <a:endParaRPr lang="en-US" sz="1350" dirty="0"/>
          </a:p>
        </p:txBody>
      </p:sp>
      <p:sp>
        <p:nvSpPr>
          <p:cNvPr id="27" name="Text 18">
            <a:extLst>
              <a:ext uri="{FF2B5EF4-FFF2-40B4-BE49-F238E27FC236}">
                <a16:creationId xmlns:a16="http://schemas.microsoft.com/office/drawing/2014/main" id="{A121528D-AAD9-035C-FCC9-195063AFC642}"/>
              </a:ext>
            </a:extLst>
          </p:cNvPr>
          <p:cNvSpPr/>
          <p:nvPr/>
        </p:nvSpPr>
        <p:spPr>
          <a:xfrm>
            <a:off x="6812280" y="4288536"/>
            <a:ext cx="452628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150" dirty="0">
                <a:solidFill>
                  <a:srgbClr val="C7CC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Isolating a function from the rest of a large codebase often takes real engineering effort</a:t>
            </a:r>
            <a:endParaRPr lang="en-US" sz="1150" dirty="0"/>
          </a:p>
        </p:txBody>
      </p:sp>
    </p:spTree>
    <p:extLst>
      <p:ext uri="{BB962C8B-B14F-4D97-AF65-F5344CB8AC3E}">
        <p14:creationId xmlns:p14="http://schemas.microsoft.com/office/powerpoint/2010/main" val="569330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6A6134-562E-CD4A-D388-3DA0DD2CCB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A28F1F-946C-9759-A3C1-CA7A8C4AA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Research Questions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1994B-B39D-AEB3-AF73-294CA8472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LLM-driven Unit Testing for Autonomous Driving Software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C9F836-408E-D75B-7B67-EED4095B65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Shape 1">
            <a:extLst>
              <a:ext uri="{FF2B5EF4-FFF2-40B4-BE49-F238E27FC236}">
                <a16:creationId xmlns:a16="http://schemas.microsoft.com/office/drawing/2014/main" id="{A4BE7F0C-FF3F-95F8-3F69-5F1D64DEA5A2}"/>
              </a:ext>
            </a:extLst>
          </p:cNvPr>
          <p:cNvSpPr/>
          <p:nvPr/>
        </p:nvSpPr>
        <p:spPr>
          <a:xfrm>
            <a:off x="548640" y="1828800"/>
            <a:ext cx="3520440" cy="3383280"/>
          </a:xfrm>
          <a:prstGeom prst="roundRect">
            <a:avLst>
              <a:gd name="adj" fmla="val 2703"/>
            </a:avLst>
          </a:prstGeom>
          <a:solidFill>
            <a:srgbClr val="2C333F"/>
          </a:solidFill>
          <a:ln/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2">
            <a:extLst>
              <a:ext uri="{FF2B5EF4-FFF2-40B4-BE49-F238E27FC236}">
                <a16:creationId xmlns:a16="http://schemas.microsoft.com/office/drawing/2014/main" id="{2809148E-C3DD-2686-4A60-6D7A545CC3E1}"/>
              </a:ext>
            </a:extLst>
          </p:cNvPr>
          <p:cNvSpPr/>
          <p:nvPr/>
        </p:nvSpPr>
        <p:spPr>
          <a:xfrm>
            <a:off x="548640" y="2148840"/>
            <a:ext cx="3520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F2A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RQ1</a:t>
            </a:r>
            <a:endParaRPr lang="en-US" sz="4600" dirty="0"/>
          </a:p>
        </p:txBody>
      </p:sp>
      <p:sp>
        <p:nvSpPr>
          <p:cNvPr id="8" name="Shape 3">
            <a:extLst>
              <a:ext uri="{FF2B5EF4-FFF2-40B4-BE49-F238E27FC236}">
                <a16:creationId xmlns:a16="http://schemas.microsoft.com/office/drawing/2014/main" id="{C0C25C7B-7472-1CA5-FC17-6419804C099C}"/>
              </a:ext>
            </a:extLst>
          </p:cNvPr>
          <p:cNvSpPr/>
          <p:nvPr/>
        </p:nvSpPr>
        <p:spPr>
          <a:xfrm>
            <a:off x="1188720" y="3200400"/>
            <a:ext cx="2240280" cy="0"/>
          </a:xfrm>
          <a:prstGeom prst="line">
            <a:avLst/>
          </a:prstGeom>
          <a:noFill/>
          <a:ln w="12700">
            <a:solidFill>
              <a:srgbClr val="4450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4">
            <a:extLst>
              <a:ext uri="{FF2B5EF4-FFF2-40B4-BE49-F238E27FC236}">
                <a16:creationId xmlns:a16="http://schemas.microsoft.com/office/drawing/2014/main" id="{98622DFC-9EA4-0D31-FE71-E582A5E6A598}"/>
              </a:ext>
            </a:extLst>
          </p:cNvPr>
          <p:cNvSpPr/>
          <p:nvPr/>
        </p:nvSpPr>
        <p:spPr>
          <a:xfrm>
            <a:off x="868680" y="3429000"/>
            <a:ext cx="288036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500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good are Autoware's existing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human-written tests?</a:t>
            </a:r>
            <a:endParaRPr lang="en-US" sz="1500" dirty="0"/>
          </a:p>
        </p:txBody>
      </p:sp>
      <p:sp>
        <p:nvSpPr>
          <p:cNvPr id="10" name="Shape 5">
            <a:extLst>
              <a:ext uri="{FF2B5EF4-FFF2-40B4-BE49-F238E27FC236}">
                <a16:creationId xmlns:a16="http://schemas.microsoft.com/office/drawing/2014/main" id="{0FDB9F61-193B-CC9D-CE49-6C723741D316}"/>
              </a:ext>
            </a:extLst>
          </p:cNvPr>
          <p:cNvSpPr/>
          <p:nvPr/>
        </p:nvSpPr>
        <p:spPr>
          <a:xfrm>
            <a:off x="4389120" y="1828800"/>
            <a:ext cx="3520440" cy="3383280"/>
          </a:xfrm>
          <a:prstGeom prst="roundRect">
            <a:avLst>
              <a:gd name="adj" fmla="val 2703"/>
            </a:avLst>
          </a:prstGeom>
          <a:solidFill>
            <a:srgbClr val="2C333F"/>
          </a:solidFill>
          <a:ln/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Text 6">
            <a:extLst>
              <a:ext uri="{FF2B5EF4-FFF2-40B4-BE49-F238E27FC236}">
                <a16:creationId xmlns:a16="http://schemas.microsoft.com/office/drawing/2014/main" id="{C35F7EF0-E2B3-CC8D-E295-F820F356C193}"/>
              </a:ext>
            </a:extLst>
          </p:cNvPr>
          <p:cNvSpPr/>
          <p:nvPr/>
        </p:nvSpPr>
        <p:spPr>
          <a:xfrm>
            <a:off x="4389120" y="2148840"/>
            <a:ext cx="3520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F2A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RQ2</a:t>
            </a:r>
            <a:endParaRPr lang="en-US" sz="4600" dirty="0"/>
          </a:p>
        </p:txBody>
      </p:sp>
      <p:sp>
        <p:nvSpPr>
          <p:cNvPr id="18" name="Shape 7">
            <a:extLst>
              <a:ext uri="{FF2B5EF4-FFF2-40B4-BE49-F238E27FC236}">
                <a16:creationId xmlns:a16="http://schemas.microsoft.com/office/drawing/2014/main" id="{7FEEC347-165E-FFBD-5B16-F654FD874733}"/>
              </a:ext>
            </a:extLst>
          </p:cNvPr>
          <p:cNvSpPr/>
          <p:nvPr/>
        </p:nvSpPr>
        <p:spPr>
          <a:xfrm>
            <a:off x="5029200" y="3200400"/>
            <a:ext cx="2240280" cy="0"/>
          </a:xfrm>
          <a:prstGeom prst="line">
            <a:avLst/>
          </a:prstGeom>
          <a:noFill/>
          <a:ln w="12700">
            <a:solidFill>
              <a:srgbClr val="4450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8">
            <a:extLst>
              <a:ext uri="{FF2B5EF4-FFF2-40B4-BE49-F238E27FC236}">
                <a16:creationId xmlns:a16="http://schemas.microsoft.com/office/drawing/2014/main" id="{4BF65E75-BA48-5B21-8C86-EDE564D64D7D}"/>
              </a:ext>
            </a:extLst>
          </p:cNvPr>
          <p:cNvSpPr/>
          <p:nvPr/>
        </p:nvSpPr>
        <p:spPr>
          <a:xfrm>
            <a:off x="4709160" y="3429000"/>
            <a:ext cx="288036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500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well do off-the-shelf LLMs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generate unit tests for it?</a:t>
            </a:r>
            <a:endParaRPr lang="en-US" sz="1500" dirty="0"/>
          </a:p>
        </p:txBody>
      </p:sp>
      <p:sp>
        <p:nvSpPr>
          <p:cNvPr id="20" name="Shape 9">
            <a:extLst>
              <a:ext uri="{FF2B5EF4-FFF2-40B4-BE49-F238E27FC236}">
                <a16:creationId xmlns:a16="http://schemas.microsoft.com/office/drawing/2014/main" id="{938239AA-33E8-F573-4C19-E8BBA7A1AAB4}"/>
              </a:ext>
            </a:extLst>
          </p:cNvPr>
          <p:cNvSpPr/>
          <p:nvPr/>
        </p:nvSpPr>
        <p:spPr>
          <a:xfrm>
            <a:off x="8229600" y="1828800"/>
            <a:ext cx="3520440" cy="3383280"/>
          </a:xfrm>
          <a:prstGeom prst="roundRect">
            <a:avLst>
              <a:gd name="adj" fmla="val 2703"/>
            </a:avLst>
          </a:prstGeom>
          <a:solidFill>
            <a:srgbClr val="2C333F"/>
          </a:solidFill>
          <a:ln/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0">
            <a:extLst>
              <a:ext uri="{FF2B5EF4-FFF2-40B4-BE49-F238E27FC236}">
                <a16:creationId xmlns:a16="http://schemas.microsoft.com/office/drawing/2014/main" id="{6EDF2260-16D2-C7B7-94F1-C1279141B610}"/>
              </a:ext>
            </a:extLst>
          </p:cNvPr>
          <p:cNvSpPr/>
          <p:nvPr/>
        </p:nvSpPr>
        <p:spPr>
          <a:xfrm>
            <a:off x="8229600" y="2148840"/>
            <a:ext cx="3520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F2A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RQ3</a:t>
            </a:r>
            <a:endParaRPr lang="en-US" sz="4600" dirty="0"/>
          </a:p>
        </p:txBody>
      </p:sp>
      <p:sp>
        <p:nvSpPr>
          <p:cNvPr id="22" name="Shape 11">
            <a:extLst>
              <a:ext uri="{FF2B5EF4-FFF2-40B4-BE49-F238E27FC236}">
                <a16:creationId xmlns:a16="http://schemas.microsoft.com/office/drawing/2014/main" id="{90B74C1A-8FBD-A662-0F43-B826E37CBEB6}"/>
              </a:ext>
            </a:extLst>
          </p:cNvPr>
          <p:cNvSpPr/>
          <p:nvPr/>
        </p:nvSpPr>
        <p:spPr>
          <a:xfrm>
            <a:off x="8869680" y="3200400"/>
            <a:ext cx="2240280" cy="0"/>
          </a:xfrm>
          <a:prstGeom prst="line">
            <a:avLst/>
          </a:prstGeom>
          <a:noFill/>
          <a:ln w="12700">
            <a:solidFill>
              <a:srgbClr val="4450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12">
            <a:extLst>
              <a:ext uri="{FF2B5EF4-FFF2-40B4-BE49-F238E27FC236}">
                <a16:creationId xmlns:a16="http://schemas.microsoft.com/office/drawing/2014/main" id="{1CB34E60-6BA7-9542-8754-73B4F1E58248}"/>
              </a:ext>
            </a:extLst>
          </p:cNvPr>
          <p:cNvSpPr/>
          <p:nvPr/>
        </p:nvSpPr>
        <p:spPr>
          <a:xfrm>
            <a:off x="8549640" y="3429000"/>
            <a:ext cx="288036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500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a better LLM pipeline fix</a:t>
            </a:r>
            <a:endParaRPr lang="en-US" sz="1500" dirty="0"/>
          </a:p>
          <a:p>
            <a:pPr marL="0" indent="0" algn="ctr">
              <a:buNone/>
            </a:pPr>
            <a:r>
              <a:rPr lang="en-US" sz="1500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problems we find?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584000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3C9D7E-164B-EE7F-404B-2B68C28B68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9D6CF-FC12-E0BA-D0F3-5473BA862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RQ1 -  The Numbers are Rough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294FA8-30EA-5D36-33B3-E56B7A082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LLM-driven Unit Testing for Autonomous Driving Software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E48B8C-DA30-AF33-75E2-6BAFC5B9A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C3F292A7-69CA-611D-09DC-7FAC989CD9D0}"/>
              </a:ext>
            </a:extLst>
          </p:cNvPr>
          <p:cNvSpPr/>
          <p:nvPr/>
        </p:nvSpPr>
        <p:spPr>
          <a:xfrm>
            <a:off x="533400" y="1358707"/>
            <a:ext cx="3520440" cy="1554480"/>
          </a:xfrm>
          <a:prstGeom prst="roundRect">
            <a:avLst>
              <a:gd name="adj" fmla="val 4706"/>
            </a:avLst>
          </a:prstGeom>
          <a:solidFill>
            <a:srgbClr val="1B1F27"/>
          </a:solidFill>
          <a:ln/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11" name="Text 2">
            <a:extLst>
              <a:ext uri="{FF2B5EF4-FFF2-40B4-BE49-F238E27FC236}">
                <a16:creationId xmlns:a16="http://schemas.microsoft.com/office/drawing/2014/main" id="{DEDD7F29-79ED-325B-7C26-EF7F3E74CBEB}"/>
              </a:ext>
            </a:extLst>
          </p:cNvPr>
          <p:cNvSpPr/>
          <p:nvPr/>
        </p:nvSpPr>
        <p:spPr>
          <a:xfrm>
            <a:off x="548640" y="1298448"/>
            <a:ext cx="3520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2A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8/10</a:t>
            </a:r>
            <a:endParaRPr lang="en-US" sz="4000" dirty="0"/>
          </a:p>
        </p:txBody>
      </p:sp>
      <p:sp>
        <p:nvSpPr>
          <p:cNvPr id="12" name="Text 3">
            <a:extLst>
              <a:ext uri="{FF2B5EF4-FFF2-40B4-BE49-F238E27FC236}">
                <a16:creationId xmlns:a16="http://schemas.microsoft.com/office/drawing/2014/main" id="{B1B8E139-90D5-2CC9-82FC-2BB365581D75}"/>
              </a:ext>
            </a:extLst>
          </p:cNvPr>
          <p:cNvSpPr/>
          <p:nvPr/>
        </p:nvSpPr>
        <p:spPr>
          <a:xfrm>
            <a:off x="548640" y="2084832"/>
            <a:ext cx="35204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modules have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F6F5F1"/>
                </a:solidFill>
                <a:latin typeface="Calibri" pitchFamily="34" charset="0"/>
                <a:cs typeface="Calibri" pitchFamily="34" charset="-120"/>
              </a:rPr>
              <a:t>very low test coverage</a:t>
            </a:r>
            <a:endParaRPr lang="en-US" sz="1600" dirty="0"/>
          </a:p>
        </p:txBody>
      </p:sp>
      <p:sp>
        <p:nvSpPr>
          <p:cNvPr id="13" name="Shape 4">
            <a:extLst>
              <a:ext uri="{FF2B5EF4-FFF2-40B4-BE49-F238E27FC236}">
                <a16:creationId xmlns:a16="http://schemas.microsoft.com/office/drawing/2014/main" id="{F1D8216D-96BD-16F9-D44D-CBB8A4FC8B6B}"/>
              </a:ext>
            </a:extLst>
          </p:cNvPr>
          <p:cNvSpPr/>
          <p:nvPr/>
        </p:nvSpPr>
        <p:spPr>
          <a:xfrm>
            <a:off x="4357837" y="1330035"/>
            <a:ext cx="3520440" cy="1554480"/>
          </a:xfrm>
          <a:prstGeom prst="roundRect">
            <a:avLst>
              <a:gd name="adj" fmla="val 4706"/>
            </a:avLst>
          </a:prstGeom>
          <a:solidFill>
            <a:srgbClr val="1B1F27"/>
          </a:solidFill>
          <a:ln/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5">
            <a:extLst>
              <a:ext uri="{FF2B5EF4-FFF2-40B4-BE49-F238E27FC236}">
                <a16:creationId xmlns:a16="http://schemas.microsoft.com/office/drawing/2014/main" id="{250BD592-10CA-912A-F9B7-0B37C360860F}"/>
              </a:ext>
            </a:extLst>
          </p:cNvPr>
          <p:cNvSpPr/>
          <p:nvPr/>
        </p:nvSpPr>
        <p:spPr>
          <a:xfrm>
            <a:off x="4343400" y="1298448"/>
            <a:ext cx="3520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2A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36.4%</a:t>
            </a:r>
            <a:endParaRPr lang="en-US" sz="4000" dirty="0"/>
          </a:p>
        </p:txBody>
      </p:sp>
      <p:sp>
        <p:nvSpPr>
          <p:cNvPr id="15" name="Text 6">
            <a:extLst>
              <a:ext uri="{FF2B5EF4-FFF2-40B4-BE49-F238E27FC236}">
                <a16:creationId xmlns:a16="http://schemas.microsoft.com/office/drawing/2014/main" id="{6CBD435D-9C23-AC44-455E-8720751E0FFE}"/>
              </a:ext>
            </a:extLst>
          </p:cNvPr>
          <p:cNvSpPr/>
          <p:nvPr/>
        </p:nvSpPr>
        <p:spPr>
          <a:xfrm>
            <a:off x="4343400" y="2084832"/>
            <a:ext cx="35204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overall function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coverage</a:t>
            </a:r>
            <a:endParaRPr lang="en-US" sz="1600" dirty="0"/>
          </a:p>
        </p:txBody>
      </p:sp>
      <p:sp>
        <p:nvSpPr>
          <p:cNvPr id="17" name="Shape 7">
            <a:extLst>
              <a:ext uri="{FF2B5EF4-FFF2-40B4-BE49-F238E27FC236}">
                <a16:creationId xmlns:a16="http://schemas.microsoft.com/office/drawing/2014/main" id="{350969E9-0BB5-FF08-D3F4-519354D3BCDE}"/>
              </a:ext>
            </a:extLst>
          </p:cNvPr>
          <p:cNvSpPr/>
          <p:nvPr/>
        </p:nvSpPr>
        <p:spPr>
          <a:xfrm>
            <a:off x="8122920" y="1330035"/>
            <a:ext cx="3520440" cy="1554480"/>
          </a:xfrm>
          <a:prstGeom prst="roundRect">
            <a:avLst>
              <a:gd name="adj" fmla="val 4706"/>
            </a:avLst>
          </a:prstGeom>
          <a:solidFill>
            <a:srgbClr val="1B1F27"/>
          </a:solidFill>
          <a:ln/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Text 8">
            <a:extLst>
              <a:ext uri="{FF2B5EF4-FFF2-40B4-BE49-F238E27FC236}">
                <a16:creationId xmlns:a16="http://schemas.microsoft.com/office/drawing/2014/main" id="{C1BCA3FB-7DAB-D491-8A98-5390459343C9}"/>
              </a:ext>
            </a:extLst>
          </p:cNvPr>
          <p:cNvSpPr/>
          <p:nvPr/>
        </p:nvSpPr>
        <p:spPr>
          <a:xfrm>
            <a:off x="8138160" y="1298448"/>
            <a:ext cx="352044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2A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16.0%</a:t>
            </a:r>
            <a:endParaRPr lang="en-US" sz="4000" dirty="0"/>
          </a:p>
        </p:txBody>
      </p:sp>
      <p:sp>
        <p:nvSpPr>
          <p:cNvPr id="25" name="Text 9">
            <a:extLst>
              <a:ext uri="{FF2B5EF4-FFF2-40B4-BE49-F238E27FC236}">
                <a16:creationId xmlns:a16="http://schemas.microsoft.com/office/drawing/2014/main" id="{3E063FAB-75CA-E692-A47B-F113DE0E6F6D}"/>
              </a:ext>
            </a:extLst>
          </p:cNvPr>
          <p:cNvSpPr/>
          <p:nvPr/>
        </p:nvSpPr>
        <p:spPr>
          <a:xfrm>
            <a:off x="8138160" y="2084832"/>
            <a:ext cx="352044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600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 coverage in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planning module</a:t>
            </a:r>
            <a:endParaRPr lang="en-US" sz="1600" dirty="0"/>
          </a:p>
        </p:txBody>
      </p:sp>
      <p:sp>
        <p:nvSpPr>
          <p:cNvPr id="26" name="Text 10">
            <a:extLst>
              <a:ext uri="{FF2B5EF4-FFF2-40B4-BE49-F238E27FC236}">
                <a16:creationId xmlns:a16="http://schemas.microsoft.com/office/drawing/2014/main" id="{1FDF183E-8FDC-463B-B3D8-FE5A6371BD9C}"/>
              </a:ext>
            </a:extLst>
          </p:cNvPr>
          <p:cNvSpPr/>
          <p:nvPr/>
        </p:nvSpPr>
        <p:spPr>
          <a:xfrm>
            <a:off x="558800" y="3218688"/>
            <a:ext cx="10058400" cy="6675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Four recurring reasons code goes untested:</a:t>
            </a:r>
            <a:endParaRPr lang="en-US" sz="2400" dirty="0"/>
          </a:p>
        </p:txBody>
      </p:sp>
      <p:sp>
        <p:nvSpPr>
          <p:cNvPr id="29" name="Text 13">
            <a:extLst>
              <a:ext uri="{FF2B5EF4-FFF2-40B4-BE49-F238E27FC236}">
                <a16:creationId xmlns:a16="http://schemas.microsoft.com/office/drawing/2014/main" id="{8152BA88-A781-5455-CA52-D659125FD071}"/>
              </a:ext>
            </a:extLst>
          </p:cNvPr>
          <p:cNvSpPr/>
          <p:nvPr/>
        </p:nvSpPr>
        <p:spPr>
          <a:xfrm>
            <a:off x="548640" y="3639312"/>
            <a:ext cx="6328732" cy="240502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Whole code files skipped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Certain branches of if-else conditions untriggered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Auxiliary functions skipped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Exception handling untested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377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E9220-DECA-C354-DCE6-D0C833F18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6966A-5FC0-B7FE-B29A-9F42A4D81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RQ2 – Can Simple Prompting of LLMs Generate the Missing Tests?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8B128-75A5-EDFA-2191-39EF2C913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LLM-driven Unit Testing for Autonomous Driving Software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3C3D9-DD78-95B1-91E8-0790302A4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B4E487FA-C916-8EBC-901D-B08AA512057E}"/>
              </a:ext>
            </a:extLst>
          </p:cNvPr>
          <p:cNvSpPr/>
          <p:nvPr/>
        </p:nvSpPr>
        <p:spPr>
          <a:xfrm>
            <a:off x="259882" y="1077036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Benchmark: 1,126 functions across 8 modules · Covered (390) vs. Uncovered (812)</a:t>
            </a:r>
            <a:endParaRPr lang="en-US" sz="1500" dirty="0"/>
          </a:p>
        </p:txBody>
      </p:sp>
      <p:sp>
        <p:nvSpPr>
          <p:cNvPr id="7" name="Shape 2">
            <a:extLst>
              <a:ext uri="{FF2B5EF4-FFF2-40B4-BE49-F238E27FC236}">
                <a16:creationId xmlns:a16="http://schemas.microsoft.com/office/drawing/2014/main" id="{2D817638-E027-75A4-9A48-370A7F354B68}"/>
              </a:ext>
            </a:extLst>
          </p:cNvPr>
          <p:cNvSpPr/>
          <p:nvPr/>
        </p:nvSpPr>
        <p:spPr>
          <a:xfrm>
            <a:off x="259882" y="1923092"/>
            <a:ext cx="502920" cy="502920"/>
          </a:xfrm>
          <a:prstGeom prst="roundRect">
            <a:avLst>
              <a:gd name="adj" fmla="val 50909"/>
            </a:avLst>
          </a:prstGeom>
          <a:solidFill>
            <a:srgbClr val="F2A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3">
            <a:extLst>
              <a:ext uri="{FF2B5EF4-FFF2-40B4-BE49-F238E27FC236}">
                <a16:creationId xmlns:a16="http://schemas.microsoft.com/office/drawing/2014/main" id="{91500707-AE7D-D676-8BD6-70DA4EDDCD0E}"/>
              </a:ext>
            </a:extLst>
          </p:cNvPr>
          <p:cNvSpPr/>
          <p:nvPr/>
        </p:nvSpPr>
        <p:spPr>
          <a:xfrm>
            <a:off x="259882" y="192309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Text 4">
            <a:extLst>
              <a:ext uri="{FF2B5EF4-FFF2-40B4-BE49-F238E27FC236}">
                <a16:creationId xmlns:a16="http://schemas.microsoft.com/office/drawing/2014/main" id="{6D985C12-FFAD-1752-D4A1-37A79968DCF6}"/>
              </a:ext>
            </a:extLst>
          </p:cNvPr>
          <p:cNvSpPr/>
          <p:nvPr/>
        </p:nvSpPr>
        <p:spPr>
          <a:xfrm>
            <a:off x="945682" y="194138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2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LLM with the function + whole containing file</a:t>
            </a:r>
            <a:endParaRPr lang="en-US" sz="1450" dirty="0"/>
          </a:p>
        </p:txBody>
      </p:sp>
      <p:sp>
        <p:nvSpPr>
          <p:cNvPr id="10" name="Shape 5">
            <a:extLst>
              <a:ext uri="{FF2B5EF4-FFF2-40B4-BE49-F238E27FC236}">
                <a16:creationId xmlns:a16="http://schemas.microsoft.com/office/drawing/2014/main" id="{C2770407-E4B9-59C8-8FC4-88FE60906652}"/>
              </a:ext>
            </a:extLst>
          </p:cNvPr>
          <p:cNvSpPr/>
          <p:nvPr/>
        </p:nvSpPr>
        <p:spPr>
          <a:xfrm>
            <a:off x="511342" y="2426012"/>
            <a:ext cx="0" cy="320040"/>
          </a:xfrm>
          <a:prstGeom prst="line">
            <a:avLst/>
          </a:prstGeom>
          <a:noFill/>
          <a:ln w="19050">
            <a:solidFill>
              <a:srgbClr val="6B7480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16" name="Shape 6">
            <a:extLst>
              <a:ext uri="{FF2B5EF4-FFF2-40B4-BE49-F238E27FC236}">
                <a16:creationId xmlns:a16="http://schemas.microsoft.com/office/drawing/2014/main" id="{A479133E-3877-B786-9A73-5BD4C8898ABE}"/>
              </a:ext>
            </a:extLst>
          </p:cNvPr>
          <p:cNvSpPr/>
          <p:nvPr/>
        </p:nvSpPr>
        <p:spPr>
          <a:xfrm>
            <a:off x="259882" y="2746052"/>
            <a:ext cx="502920" cy="502920"/>
          </a:xfrm>
          <a:prstGeom prst="roundRect">
            <a:avLst>
              <a:gd name="adj" fmla="val 50909"/>
            </a:avLst>
          </a:prstGeom>
          <a:solidFill>
            <a:srgbClr val="F2A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7">
            <a:extLst>
              <a:ext uri="{FF2B5EF4-FFF2-40B4-BE49-F238E27FC236}">
                <a16:creationId xmlns:a16="http://schemas.microsoft.com/office/drawing/2014/main" id="{43EE7606-8A8A-73E5-34A4-492C71BF6B72}"/>
              </a:ext>
            </a:extLst>
          </p:cNvPr>
          <p:cNvSpPr/>
          <p:nvPr/>
        </p:nvSpPr>
        <p:spPr>
          <a:xfrm>
            <a:off x="259882" y="274605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9" name="Text 8">
            <a:extLst>
              <a:ext uri="{FF2B5EF4-FFF2-40B4-BE49-F238E27FC236}">
                <a16:creationId xmlns:a16="http://schemas.microsoft.com/office/drawing/2014/main" id="{41A49520-35F0-698A-468A-6EBE87EF8CE6}"/>
              </a:ext>
            </a:extLst>
          </p:cNvPr>
          <p:cNvSpPr/>
          <p:nvPr/>
        </p:nvSpPr>
        <p:spPr>
          <a:xfrm>
            <a:off x="945682" y="27643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2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Insert generated test into the package's CMake build</a:t>
            </a:r>
            <a:endParaRPr lang="en-US" sz="1450" dirty="0"/>
          </a:p>
        </p:txBody>
      </p:sp>
      <p:sp>
        <p:nvSpPr>
          <p:cNvPr id="20" name="Shape 9">
            <a:extLst>
              <a:ext uri="{FF2B5EF4-FFF2-40B4-BE49-F238E27FC236}">
                <a16:creationId xmlns:a16="http://schemas.microsoft.com/office/drawing/2014/main" id="{6C356F02-CB74-77B6-577C-F7CF06494515}"/>
              </a:ext>
            </a:extLst>
          </p:cNvPr>
          <p:cNvSpPr/>
          <p:nvPr/>
        </p:nvSpPr>
        <p:spPr>
          <a:xfrm>
            <a:off x="511342" y="3248972"/>
            <a:ext cx="0" cy="320040"/>
          </a:xfrm>
          <a:prstGeom prst="line">
            <a:avLst/>
          </a:prstGeom>
          <a:noFill/>
          <a:ln w="19050">
            <a:solidFill>
              <a:srgbClr val="6B7480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1" name="Shape 10">
            <a:extLst>
              <a:ext uri="{FF2B5EF4-FFF2-40B4-BE49-F238E27FC236}">
                <a16:creationId xmlns:a16="http://schemas.microsoft.com/office/drawing/2014/main" id="{933C5CDA-3DE9-8866-470E-A872B3A95654}"/>
              </a:ext>
            </a:extLst>
          </p:cNvPr>
          <p:cNvSpPr/>
          <p:nvPr/>
        </p:nvSpPr>
        <p:spPr>
          <a:xfrm>
            <a:off x="259882" y="3569012"/>
            <a:ext cx="502920" cy="502920"/>
          </a:xfrm>
          <a:prstGeom prst="roundRect">
            <a:avLst>
              <a:gd name="adj" fmla="val 50909"/>
            </a:avLst>
          </a:prstGeom>
          <a:solidFill>
            <a:srgbClr val="F2A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11">
            <a:extLst>
              <a:ext uri="{FF2B5EF4-FFF2-40B4-BE49-F238E27FC236}">
                <a16:creationId xmlns:a16="http://schemas.microsoft.com/office/drawing/2014/main" id="{D460C431-837A-CF7A-2B42-857EDC1BBBE6}"/>
              </a:ext>
            </a:extLst>
          </p:cNvPr>
          <p:cNvSpPr/>
          <p:nvPr/>
        </p:nvSpPr>
        <p:spPr>
          <a:xfrm>
            <a:off x="259882" y="356901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23" name="Text 12">
            <a:extLst>
              <a:ext uri="{FF2B5EF4-FFF2-40B4-BE49-F238E27FC236}">
                <a16:creationId xmlns:a16="http://schemas.microsoft.com/office/drawing/2014/main" id="{21663640-F948-814C-94E7-E9F1EB277987}"/>
              </a:ext>
            </a:extLst>
          </p:cNvPr>
          <p:cNvSpPr/>
          <p:nvPr/>
        </p:nvSpPr>
        <p:spPr>
          <a:xfrm>
            <a:off x="945682" y="358730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2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&amp; run with colcon</a:t>
            </a:r>
            <a:endParaRPr lang="en-US" sz="1450" dirty="0"/>
          </a:p>
        </p:txBody>
      </p:sp>
      <p:sp>
        <p:nvSpPr>
          <p:cNvPr id="27" name="Shape 13">
            <a:extLst>
              <a:ext uri="{FF2B5EF4-FFF2-40B4-BE49-F238E27FC236}">
                <a16:creationId xmlns:a16="http://schemas.microsoft.com/office/drawing/2014/main" id="{D01EC2D6-9BCF-7107-0A5E-A3A7993FFAAC}"/>
              </a:ext>
            </a:extLst>
          </p:cNvPr>
          <p:cNvSpPr/>
          <p:nvPr/>
        </p:nvSpPr>
        <p:spPr>
          <a:xfrm>
            <a:off x="511342" y="4071932"/>
            <a:ext cx="0" cy="320040"/>
          </a:xfrm>
          <a:prstGeom prst="line">
            <a:avLst/>
          </a:prstGeom>
          <a:noFill/>
          <a:ln w="19050">
            <a:solidFill>
              <a:srgbClr val="6B7480"/>
            </a:solidFill>
            <a:prstDash val="dash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14">
            <a:extLst>
              <a:ext uri="{FF2B5EF4-FFF2-40B4-BE49-F238E27FC236}">
                <a16:creationId xmlns:a16="http://schemas.microsoft.com/office/drawing/2014/main" id="{EB88B091-9790-447E-C4D9-7D72E4B15E84}"/>
              </a:ext>
            </a:extLst>
          </p:cNvPr>
          <p:cNvSpPr/>
          <p:nvPr/>
        </p:nvSpPr>
        <p:spPr>
          <a:xfrm>
            <a:off x="259882" y="4391972"/>
            <a:ext cx="502920" cy="502920"/>
          </a:xfrm>
          <a:prstGeom prst="roundRect">
            <a:avLst>
              <a:gd name="adj" fmla="val 50909"/>
            </a:avLst>
          </a:prstGeom>
          <a:solidFill>
            <a:srgbClr val="F2A93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0" name="Text 15">
            <a:extLst>
              <a:ext uri="{FF2B5EF4-FFF2-40B4-BE49-F238E27FC236}">
                <a16:creationId xmlns:a16="http://schemas.microsoft.com/office/drawing/2014/main" id="{B7E1A719-AB73-6D5E-2B2E-485401C5F80D}"/>
              </a:ext>
            </a:extLst>
          </p:cNvPr>
          <p:cNvSpPr/>
          <p:nvPr/>
        </p:nvSpPr>
        <p:spPr>
          <a:xfrm>
            <a:off x="259882" y="439197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31" name="Text 16">
            <a:extLst>
              <a:ext uri="{FF2B5EF4-FFF2-40B4-BE49-F238E27FC236}">
                <a16:creationId xmlns:a16="http://schemas.microsoft.com/office/drawing/2014/main" id="{9926CA88-BAE7-0FAC-DA63-244B6A00BF08}"/>
              </a:ext>
            </a:extLst>
          </p:cNvPr>
          <p:cNvSpPr/>
          <p:nvPr/>
        </p:nvSpPr>
        <p:spPr>
          <a:xfrm>
            <a:off x="945682" y="441026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50" dirty="0">
                <a:solidFill>
                  <a:srgbClr val="2A2E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coverage with lcov</a:t>
            </a:r>
            <a:endParaRPr lang="en-US" sz="1450" dirty="0"/>
          </a:p>
        </p:txBody>
      </p:sp>
      <p:sp>
        <p:nvSpPr>
          <p:cNvPr id="32" name="Shape 17">
            <a:extLst>
              <a:ext uri="{FF2B5EF4-FFF2-40B4-BE49-F238E27FC236}">
                <a16:creationId xmlns:a16="http://schemas.microsoft.com/office/drawing/2014/main" id="{ACD25096-554B-5423-41F7-0FAC35E0E304}"/>
              </a:ext>
            </a:extLst>
          </p:cNvPr>
          <p:cNvSpPr/>
          <p:nvPr/>
        </p:nvSpPr>
        <p:spPr>
          <a:xfrm>
            <a:off x="6386362" y="1923092"/>
            <a:ext cx="4846320" cy="3931920"/>
          </a:xfrm>
          <a:prstGeom prst="roundRect">
            <a:avLst>
              <a:gd name="adj" fmla="val 2326"/>
            </a:avLst>
          </a:prstGeom>
          <a:solidFill>
            <a:srgbClr val="1B1F27"/>
          </a:solidFill>
          <a:ln/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3" name="Text 18">
            <a:extLst>
              <a:ext uri="{FF2B5EF4-FFF2-40B4-BE49-F238E27FC236}">
                <a16:creationId xmlns:a16="http://schemas.microsoft.com/office/drawing/2014/main" id="{627D5933-7017-5AEB-07EA-C37CAFFD2FB0}"/>
              </a:ext>
            </a:extLst>
          </p:cNvPr>
          <p:cNvSpPr/>
          <p:nvPr/>
        </p:nvSpPr>
        <p:spPr>
          <a:xfrm>
            <a:off x="6660682" y="2060252"/>
            <a:ext cx="4297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2A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models compared</a:t>
            </a:r>
            <a:endParaRPr lang="en-US" sz="1400" dirty="0"/>
          </a:p>
        </p:txBody>
      </p:sp>
      <p:sp>
        <p:nvSpPr>
          <p:cNvPr id="34" name="Text 19">
            <a:extLst>
              <a:ext uri="{FF2B5EF4-FFF2-40B4-BE49-F238E27FC236}">
                <a16:creationId xmlns:a16="http://schemas.microsoft.com/office/drawing/2014/main" id="{68BC07FB-9EE4-A438-DBD4-502A2258735E}"/>
              </a:ext>
            </a:extLst>
          </p:cNvPr>
          <p:cNvSpPr/>
          <p:nvPr/>
        </p:nvSpPr>
        <p:spPr>
          <a:xfrm>
            <a:off x="6660682" y="2426012"/>
            <a:ext cx="4297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GPT-4o-mini   vs.   GPT-4o</a:t>
            </a:r>
            <a:endParaRPr lang="en-US" sz="1600" dirty="0"/>
          </a:p>
        </p:txBody>
      </p:sp>
      <p:sp>
        <p:nvSpPr>
          <p:cNvPr id="35" name="Shape 20">
            <a:extLst>
              <a:ext uri="{FF2B5EF4-FFF2-40B4-BE49-F238E27FC236}">
                <a16:creationId xmlns:a16="http://schemas.microsoft.com/office/drawing/2014/main" id="{CC39EBE7-3678-AFAF-A777-2479A9E263A2}"/>
              </a:ext>
            </a:extLst>
          </p:cNvPr>
          <p:cNvSpPr/>
          <p:nvPr/>
        </p:nvSpPr>
        <p:spPr>
          <a:xfrm>
            <a:off x="6660682" y="2974652"/>
            <a:ext cx="4297680" cy="0"/>
          </a:xfrm>
          <a:prstGeom prst="line">
            <a:avLst/>
          </a:prstGeom>
          <a:noFill/>
          <a:ln w="12700">
            <a:solidFill>
              <a:srgbClr val="44505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6" name="Text 21">
            <a:extLst>
              <a:ext uri="{FF2B5EF4-FFF2-40B4-BE49-F238E27FC236}">
                <a16:creationId xmlns:a16="http://schemas.microsoft.com/office/drawing/2014/main" id="{FDF56DFF-D9B3-CF75-3C8C-8AF8198717D4}"/>
              </a:ext>
            </a:extLst>
          </p:cNvPr>
          <p:cNvSpPr/>
          <p:nvPr/>
        </p:nvSpPr>
        <p:spPr>
          <a:xfrm>
            <a:off x="6660682" y="3111812"/>
            <a:ext cx="4297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2A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metrics</a:t>
            </a:r>
            <a:endParaRPr lang="en-US" sz="1400" dirty="0"/>
          </a:p>
        </p:txBody>
      </p:sp>
      <p:sp>
        <p:nvSpPr>
          <p:cNvPr id="37" name="Text 22">
            <a:extLst>
              <a:ext uri="{FF2B5EF4-FFF2-40B4-BE49-F238E27FC236}">
                <a16:creationId xmlns:a16="http://schemas.microsoft.com/office/drawing/2014/main" id="{0415D989-CE63-B045-04D2-2026EBE9E6B5}"/>
              </a:ext>
            </a:extLst>
          </p:cNvPr>
          <p:cNvSpPr/>
          <p:nvPr/>
        </p:nvSpPr>
        <p:spPr>
          <a:xfrm>
            <a:off x="6660682" y="3477572"/>
            <a:ext cx="429768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30000"/>
              </a:lnSpc>
              <a:buNone/>
            </a:pPr>
            <a:r>
              <a:rPr lang="en-US" sz="1250" b="1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success — </a:t>
            </a:r>
            <a:r>
              <a:rPr lang="en-US" sz="1250" dirty="0">
                <a:solidFill>
                  <a:srgbClr val="C7CC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it even compile?
</a:t>
            </a:r>
            <a:r>
              <a:rPr lang="en-US" sz="1250" b="1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success — </a:t>
            </a:r>
            <a:r>
              <a:rPr lang="en-US" sz="1250" dirty="0">
                <a:solidFill>
                  <a:srgbClr val="C7CC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it execute without crashing?
</a:t>
            </a:r>
            <a:r>
              <a:rPr lang="en-US" sz="1250" b="1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 coverage — </a:t>
            </a:r>
            <a:r>
              <a:rPr lang="en-US" sz="1250" dirty="0">
                <a:solidFill>
                  <a:srgbClr val="C7CCD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 of code the test actually exercises</a:t>
            </a:r>
            <a:endParaRPr lang="en-US" sz="1250" dirty="0"/>
          </a:p>
        </p:txBody>
      </p:sp>
    </p:spTree>
    <p:extLst>
      <p:ext uri="{BB962C8B-B14F-4D97-AF65-F5344CB8AC3E}">
        <p14:creationId xmlns:p14="http://schemas.microsoft.com/office/powerpoint/2010/main" val="318246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E31414-8F51-8E67-637E-A1670E257C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383D5-B2FB-5FCD-7203-641A92EB7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RQ2 – Naive LLM Prompting Falls Short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E5BF1-7FD9-59E9-9A72-2602CE075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LLM-driven Unit Testing for Autonomous Driving Software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C1DE8-04F5-A1A3-D571-1D815C51F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11" name="Chart 0">
            <a:extLst>
              <a:ext uri="{FF2B5EF4-FFF2-40B4-BE49-F238E27FC236}">
                <a16:creationId xmlns:a16="http://schemas.microsoft.com/office/drawing/2014/main" id="{BB7DDBC0-6249-853F-E5EB-0A79637D45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26511721"/>
              </p:ext>
            </p:extLst>
          </p:nvPr>
        </p:nvGraphicFramePr>
        <p:xfrm>
          <a:off x="296045" y="1877841"/>
          <a:ext cx="6949440" cy="3749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Shape 1">
            <a:extLst>
              <a:ext uri="{FF2B5EF4-FFF2-40B4-BE49-F238E27FC236}">
                <a16:creationId xmlns:a16="http://schemas.microsoft.com/office/drawing/2014/main" id="{49E074A0-9520-5BE1-874A-A897C6A08EB3}"/>
              </a:ext>
            </a:extLst>
          </p:cNvPr>
          <p:cNvSpPr/>
          <p:nvPr/>
        </p:nvSpPr>
        <p:spPr>
          <a:xfrm>
            <a:off x="7565525" y="1877841"/>
            <a:ext cx="3794760" cy="1737360"/>
          </a:xfrm>
          <a:prstGeom prst="roundRect">
            <a:avLst>
              <a:gd name="adj" fmla="val 4211"/>
            </a:avLst>
          </a:prstGeom>
          <a:solidFill>
            <a:srgbClr val="1B1F27"/>
          </a:solidFill>
          <a:ln/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2">
            <a:extLst>
              <a:ext uri="{FF2B5EF4-FFF2-40B4-BE49-F238E27FC236}">
                <a16:creationId xmlns:a16="http://schemas.microsoft.com/office/drawing/2014/main" id="{4B90A83B-3872-44E6-CC1C-FCEE7696433F}"/>
              </a:ext>
            </a:extLst>
          </p:cNvPr>
          <p:cNvSpPr/>
          <p:nvPr/>
        </p:nvSpPr>
        <p:spPr>
          <a:xfrm>
            <a:off x="7565525" y="1969281"/>
            <a:ext cx="37947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2A93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&lt;10%</a:t>
            </a:r>
            <a:endParaRPr lang="en-US" sz="3800" dirty="0"/>
          </a:p>
        </p:txBody>
      </p:sp>
      <p:sp>
        <p:nvSpPr>
          <p:cNvPr id="14" name="Text 3">
            <a:extLst>
              <a:ext uri="{FF2B5EF4-FFF2-40B4-BE49-F238E27FC236}">
                <a16:creationId xmlns:a16="http://schemas.microsoft.com/office/drawing/2014/main" id="{A6676F11-592F-CCDD-854F-C297CC7182C7}"/>
              </a:ext>
            </a:extLst>
          </p:cNvPr>
          <p:cNvSpPr/>
          <p:nvPr/>
        </p:nvSpPr>
        <p:spPr>
          <a:xfrm>
            <a:off x="7748405" y="2700801"/>
            <a:ext cx="34290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ctr">
              <a:buNone/>
            </a:pPr>
            <a:r>
              <a:rPr lang="en-US" sz="1200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 coverage in 5 of 8 modules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(GPT-4o-mini, basic setting)</a:t>
            </a:r>
            <a:endParaRPr lang="en-US" sz="1200" dirty="0"/>
          </a:p>
        </p:txBody>
      </p:sp>
      <p:sp>
        <p:nvSpPr>
          <p:cNvPr id="15" name="Shape 4">
            <a:extLst>
              <a:ext uri="{FF2B5EF4-FFF2-40B4-BE49-F238E27FC236}">
                <a16:creationId xmlns:a16="http://schemas.microsoft.com/office/drawing/2014/main" id="{B0B91AB6-BC1F-A61A-7228-2F2C6A9B1A76}"/>
              </a:ext>
            </a:extLst>
          </p:cNvPr>
          <p:cNvSpPr/>
          <p:nvPr/>
        </p:nvSpPr>
        <p:spPr>
          <a:xfrm>
            <a:off x="7565525" y="3798081"/>
            <a:ext cx="379476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E3E1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5">
            <a:extLst>
              <a:ext uri="{FF2B5EF4-FFF2-40B4-BE49-F238E27FC236}">
                <a16:creationId xmlns:a16="http://schemas.microsoft.com/office/drawing/2014/main" id="{12D7168D-A879-1563-D8DF-EBEF4603ACED}"/>
              </a:ext>
            </a:extLst>
          </p:cNvPr>
          <p:cNvSpPr/>
          <p:nvPr/>
        </p:nvSpPr>
        <p:spPr>
          <a:xfrm>
            <a:off x="7794125" y="3935241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comparison</a:t>
            </a:r>
            <a:endParaRPr lang="en-US" sz="1400" dirty="0"/>
          </a:p>
        </p:txBody>
      </p:sp>
      <p:sp>
        <p:nvSpPr>
          <p:cNvPr id="24" name="Text 6">
            <a:extLst>
              <a:ext uri="{FF2B5EF4-FFF2-40B4-BE49-F238E27FC236}">
                <a16:creationId xmlns:a16="http://schemas.microsoft.com/office/drawing/2014/main" id="{00B9EBF6-CFED-50AD-1DE0-406706000AA9}"/>
              </a:ext>
            </a:extLst>
          </p:cNvPr>
          <p:cNvSpPr/>
          <p:nvPr/>
        </p:nvSpPr>
        <p:spPr>
          <a:xfrm>
            <a:off x="7794125" y="4255281"/>
            <a:ext cx="338328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i="1" dirty="0">
                <a:solidFill>
                  <a:srgbClr val="3A3F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build/pass rates are far below what LLMs typically achieve generating tests for Java or Python repos. Real, industry level, dependency-heavy C++code breaks the usual pattern.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574094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9AF725-C836-15CC-23F2-E61B88E20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DD9F4-5AE8-0174-48E7-6CF50D1B5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RQ2 – Why does naive LLM Prompting Fail?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7EB92-90DB-D089-221C-3272031F0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LLM-driven Unit Testing for Autonomous Driving Software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5A44E-C1A6-97CD-2946-9A79781EA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PAGE  </a:t>
            </a:r>
            <a:fld id="{93005692-73BE-493E-93AB-ECD6027A7652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4EE8B1B3-5295-5711-B44B-6F6E5387AB70}"/>
              </a:ext>
            </a:extLst>
          </p:cNvPr>
          <p:cNvSpPr/>
          <p:nvPr/>
        </p:nvSpPr>
        <p:spPr>
          <a:xfrm>
            <a:off x="259882" y="1157867"/>
            <a:ext cx="10515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i="1" dirty="0">
                <a:solidFill>
                  <a:srgbClr val="6B74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LLM doesn't actually know the codebase's structure</a:t>
            </a:r>
            <a:endParaRPr lang="en-US" sz="1500" dirty="0"/>
          </a:p>
        </p:txBody>
      </p:sp>
      <p:graphicFrame>
        <p:nvGraphicFramePr>
          <p:cNvPr id="4" name="Chart 0">
            <a:extLst>
              <a:ext uri="{FF2B5EF4-FFF2-40B4-BE49-F238E27FC236}">
                <a16:creationId xmlns:a16="http://schemas.microsoft.com/office/drawing/2014/main" id="{4C8C0D25-2457-A1BA-6A8A-59918C4CF9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07743599"/>
              </p:ext>
            </p:extLst>
          </p:nvPr>
        </p:nvGraphicFramePr>
        <p:xfrm>
          <a:off x="467360" y="1826348"/>
          <a:ext cx="5120640" cy="4206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hape 2">
            <a:extLst>
              <a:ext uri="{FF2B5EF4-FFF2-40B4-BE49-F238E27FC236}">
                <a16:creationId xmlns:a16="http://schemas.microsoft.com/office/drawing/2014/main" id="{5BB0394E-8B46-FDF2-30D1-113DE5D3D811}"/>
              </a:ext>
            </a:extLst>
          </p:cNvPr>
          <p:cNvSpPr/>
          <p:nvPr/>
        </p:nvSpPr>
        <p:spPr>
          <a:xfrm>
            <a:off x="5953760" y="1826348"/>
            <a:ext cx="5669280" cy="1874520"/>
          </a:xfrm>
          <a:prstGeom prst="roundRect">
            <a:avLst>
              <a:gd name="adj" fmla="val 3902"/>
            </a:avLst>
          </a:prstGeom>
          <a:solidFill>
            <a:srgbClr val="1B1F27"/>
          </a:solidFill>
          <a:ln/>
          <a:effectLst>
            <a:outerShdw blurRad="76200" dist="38100" dir="5400000" algn="bl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3">
            <a:extLst>
              <a:ext uri="{FF2B5EF4-FFF2-40B4-BE49-F238E27FC236}">
                <a16:creationId xmlns:a16="http://schemas.microsoft.com/office/drawing/2014/main" id="{D21E2A9D-AA6C-DE44-B661-773A61F098C5}"/>
              </a:ext>
            </a:extLst>
          </p:cNvPr>
          <p:cNvSpPr/>
          <p:nvPr/>
        </p:nvSpPr>
        <p:spPr>
          <a:xfrm>
            <a:off x="6228080" y="1963508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2A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#1 failure: Symbol(Syntax) errors (~30%)</a:t>
            </a:r>
            <a:endParaRPr lang="en-US" sz="1500" dirty="0"/>
          </a:p>
        </p:txBody>
      </p:sp>
      <p:sp>
        <p:nvSpPr>
          <p:cNvPr id="9" name="Text 4">
            <a:extLst>
              <a:ext uri="{FF2B5EF4-FFF2-40B4-BE49-F238E27FC236}">
                <a16:creationId xmlns:a16="http://schemas.microsoft.com/office/drawing/2014/main" id="{347A0231-5AE0-AB0A-24F8-A116B415C73F}"/>
              </a:ext>
            </a:extLst>
          </p:cNvPr>
          <p:cNvSpPr/>
          <p:nvPr/>
        </p:nvSpPr>
        <p:spPr>
          <a:xfrm>
            <a:off x="6228080" y="2374988"/>
            <a:ext cx="5120640" cy="1188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F6F5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LLM invokes functions/members that don't exist, or misuses real ones — classic hallucination, here applied to an unfamiliar C++ codebase.</a:t>
            </a:r>
            <a:endParaRPr lang="en-US" sz="1300" dirty="0"/>
          </a:p>
        </p:txBody>
      </p:sp>
      <p:sp>
        <p:nvSpPr>
          <p:cNvPr id="10" name="Shape 5">
            <a:extLst>
              <a:ext uri="{FF2B5EF4-FFF2-40B4-BE49-F238E27FC236}">
                <a16:creationId xmlns:a16="http://schemas.microsoft.com/office/drawing/2014/main" id="{D43DBEEC-D19A-DB48-8D08-7F44C9136E58}"/>
              </a:ext>
            </a:extLst>
          </p:cNvPr>
          <p:cNvSpPr/>
          <p:nvPr/>
        </p:nvSpPr>
        <p:spPr>
          <a:xfrm>
            <a:off x="5953760" y="3883748"/>
            <a:ext cx="5669280" cy="2148840"/>
          </a:xfrm>
          <a:prstGeom prst="roundRect">
            <a:avLst>
              <a:gd name="adj" fmla="val 3404"/>
            </a:avLst>
          </a:prstGeom>
          <a:solidFill>
            <a:srgbClr val="FFFFFF"/>
          </a:solidFill>
          <a:ln w="12700">
            <a:solidFill>
              <a:srgbClr val="E3E1D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6">
            <a:extLst>
              <a:ext uri="{FF2B5EF4-FFF2-40B4-BE49-F238E27FC236}">
                <a16:creationId xmlns:a16="http://schemas.microsoft.com/office/drawing/2014/main" id="{CFE67C2B-7384-EB29-F60E-05CA2F70960A}"/>
              </a:ext>
            </a:extLst>
          </p:cNvPr>
          <p:cNvSpPr/>
          <p:nvPr/>
        </p:nvSpPr>
        <p:spPr>
          <a:xfrm>
            <a:off x="6228080" y="4039196"/>
            <a:ext cx="51206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b="1" dirty="0">
                <a:solidFill>
                  <a:srgbClr val="1B1F2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#2 Even when it builds: assertion errors dominate runtime failures</a:t>
            </a:r>
            <a:endParaRPr lang="en-US" sz="1400" dirty="0"/>
          </a:p>
        </p:txBody>
      </p:sp>
      <p:sp>
        <p:nvSpPr>
          <p:cNvPr id="18" name="Text 7">
            <a:extLst>
              <a:ext uri="{FF2B5EF4-FFF2-40B4-BE49-F238E27FC236}">
                <a16:creationId xmlns:a16="http://schemas.microsoft.com/office/drawing/2014/main" id="{18ACBEC1-0970-234F-6B33-1D6A4BD7F721}"/>
              </a:ext>
            </a:extLst>
          </p:cNvPr>
          <p:cNvSpPr/>
          <p:nvPr/>
        </p:nvSpPr>
        <p:spPr>
          <a:xfrm>
            <a:off x="6228080" y="4569548"/>
            <a:ext cx="512064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3A3F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model can often guess valid C++ syntax, but still doesn't know what the function is supposed to return — it guesses wrong expected behavior.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350333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UofWaterloo_WhiteBkgrd">
  <a:themeElements>
    <a:clrScheme name="UWaterloo">
      <a:dk1>
        <a:sysClr val="windowText" lastClr="000000"/>
      </a:dk1>
      <a:lt1>
        <a:sysClr val="window" lastClr="FFFFFF"/>
      </a:lt1>
      <a:dk2>
        <a:srgbClr val="787878"/>
      </a:dk2>
      <a:lt2>
        <a:srgbClr val="DFDFDF"/>
      </a:lt2>
      <a:accent1>
        <a:srgbClr val="F2EDA8"/>
      </a:accent1>
      <a:accent2>
        <a:srgbClr val="FAE100"/>
      </a:accent2>
      <a:accent3>
        <a:srgbClr val="FED34C"/>
      </a:accent3>
      <a:accent4>
        <a:srgbClr val="EBAB00"/>
      </a:accent4>
      <a:accent5>
        <a:srgbClr val="BB0F33"/>
      </a:accent5>
      <a:accent6>
        <a:srgbClr val="A2A2A2"/>
      </a:accent6>
      <a:hlink>
        <a:srgbClr val="000000"/>
      </a:hlink>
      <a:folHlink>
        <a:srgbClr val="000000"/>
      </a:folHlink>
    </a:clrScheme>
    <a:fontScheme name="Custom 1">
      <a:majorFont>
        <a:latin typeface="Barlow Condensed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aterloo_powerpoint_template_16-9_widescreen" id="{E4282101-675F-A445-8F53-64115176576B}" vid="{FE1396AD-CDE7-C040-8CC2-F51B417BF6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8f0207-1964-4a5e-9049-2927796093eb">
      <Terms xmlns="http://schemas.microsoft.com/office/infopath/2007/PartnerControls"/>
    </lcf76f155ced4ddcb4097134ff3c332f>
    <TaxCatchAll xmlns="9bed8fe0-fd4c-4f92-9936-a2497f3396f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535D3CEC2F76A4CA1EC3507E2D03D36" ma:contentTypeVersion="16" ma:contentTypeDescription="Create a new document." ma:contentTypeScope="" ma:versionID="bb97bee70b1606bbb700640dacabe47f">
  <xsd:schema xmlns:xsd="http://www.w3.org/2001/XMLSchema" xmlns:xs="http://www.w3.org/2001/XMLSchema" xmlns:p="http://schemas.microsoft.com/office/2006/metadata/properties" xmlns:ns2="9bed8fe0-fd4c-4f92-9936-a2497f3396f6" xmlns:ns3="5d8f0207-1964-4a5e-9049-2927796093eb" targetNamespace="http://schemas.microsoft.com/office/2006/metadata/properties" ma:root="true" ma:fieldsID="5de26a37e5c2406e777d4ddd47cd8e40" ns2:_="" ns3:_="">
    <xsd:import namespace="9bed8fe0-fd4c-4f92-9936-a2497f3396f6"/>
    <xsd:import namespace="5d8f0207-1964-4a5e-9049-2927796093e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ed8fe0-fd4c-4f92-9936-a2497f3396f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ba7b523d-fb2c-44c1-96a9-2a2e1bedae48}" ma:internalName="TaxCatchAll" ma:showField="CatchAllData" ma:web="9bed8fe0-fd4c-4f92-9936-a2497f3396f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8f0207-1964-4a5e-9049-2927796093e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bf906fe-3e8e-4b22-a6fd-bde302b921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8250F3E-D848-4658-9B4C-2EE3061DDA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8FF0F72-93A1-4E69-8D64-632B80333547}">
  <ds:schemaRefs>
    <ds:schemaRef ds:uri="5d8f0207-1964-4a5e-9049-2927796093eb"/>
    <ds:schemaRef ds:uri="http://schemas.openxmlformats.org/package/2006/metadata/core-properties"/>
    <ds:schemaRef ds:uri="http://purl.org/dc/terms/"/>
    <ds:schemaRef ds:uri="9bed8fe0-fd4c-4f92-9936-a2497f3396f6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A0B129A-BB2C-4903-97C3-AEFBE34B73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bed8fe0-fd4c-4f92-9936-a2497f3396f6"/>
    <ds:schemaRef ds:uri="5d8f0207-1964-4a5e-9049-2927796093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723a5a87-f39a-4a22-9247-3fc240c01396}" enabled="0" method="" siteId="{723a5a87-f39a-4a22-9247-3fc240c0139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UofWaterloo_WhiteBkgrd</Template>
  <TotalTime>1136</TotalTime>
  <Words>1317</Words>
  <Application>Microsoft Macintosh PowerPoint</Application>
  <PresentationFormat>Widescreen</PresentationFormat>
  <Paragraphs>184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Barlow Condensed</vt:lpstr>
      <vt:lpstr>Calibri</vt:lpstr>
      <vt:lpstr>Cambria</vt:lpstr>
      <vt:lpstr>Georgia</vt:lpstr>
      <vt:lpstr>Verdana</vt:lpstr>
      <vt:lpstr>Wingdings</vt:lpstr>
      <vt:lpstr>UofWaterloo_WhiteBkgrd</vt:lpstr>
      <vt:lpstr>LLM-driven Unit Testing for Autonomous Driving Software</vt:lpstr>
      <vt:lpstr>Why This Matters?</vt:lpstr>
      <vt:lpstr>The Software Used and The Problem</vt:lpstr>
      <vt:lpstr>Background: Unit testing in C++</vt:lpstr>
      <vt:lpstr>Three Research Questions</vt:lpstr>
      <vt:lpstr>RQ1 -  The Numbers are Rough</vt:lpstr>
      <vt:lpstr>RQ2 – Can Simple Prompting of LLMs Generate the Missing Tests?</vt:lpstr>
      <vt:lpstr>RQ2 – Naive LLM Prompting Falls Short</vt:lpstr>
      <vt:lpstr>RQ2 – Why does naive LLM Prompting Fail?</vt:lpstr>
      <vt:lpstr>RQ3 – AwTest-LLM: Giving the LLM Context</vt:lpstr>
      <vt:lpstr>RQ3 – Graphical Representation of AwTest-LLM</vt:lpstr>
      <vt:lpstr>RQ3 – Improvements with AwTest-LLM</vt:lpstr>
      <vt:lpstr>RQ3 – Takeaways</vt:lpstr>
      <vt:lpstr>Discussion Q1: Would an agentic approach be better than this static pipeline?</vt:lpstr>
      <vt:lpstr>Discussion Q2: Are we saving time, or just shifting workload?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Shourrya Guha</dc:creator>
  <cp:lastModifiedBy>Shourrya Guha</cp:lastModifiedBy>
  <cp:revision>1</cp:revision>
  <dcterms:created xsi:type="dcterms:W3CDTF">2026-07-13T02:28:12Z</dcterms:created>
  <dcterms:modified xsi:type="dcterms:W3CDTF">2026-07-14T14:54:10Z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0x0101009535D3CEC2F76A4CA1EC3507E2D03D36</vt:lpwstr>
  </property>
</Properties>
</file>